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8" r:id="rId2"/>
    <p:sldId id="299" r:id="rId3"/>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Lst>
  <p:sldSz cx="12192000" cy="6858000"/>
  <p:notesSz cx="6858000" cy="9144000"/>
  <p:defaultTextStyle>
    <a:defPPr defTabSz="914400">
      <a:defRPr lang="en-US" dirty="0"/>
    </a:defPPr>
    <a:lvl1pPr marL="0" algn="l" defTabSz="914400" rtl="0">
      <a:defRPr sz="1800" kern="1200" dirty="0">
        <a:solidFill>
          <a:schemeClr val="tx1"/>
        </a:solidFill>
        <a:latin typeface="+mn-lt"/>
        <a:ea typeface="+mn-ea"/>
        <a:cs typeface="+mn-cs"/>
      </a:defRPr>
    </a:lvl1pPr>
    <a:lvl2pPr marL="457200" algn="l" defTabSz="914400" rtl="0">
      <a:defRPr sz="1800" kern="1200" dirty="0">
        <a:solidFill>
          <a:schemeClr val="tx1"/>
        </a:solidFill>
        <a:latin typeface="+mn-lt"/>
        <a:ea typeface="+mn-ea"/>
        <a:cs typeface="+mn-cs"/>
      </a:defRPr>
    </a:lvl2pPr>
    <a:lvl3pPr marL="914400" algn="l" defTabSz="914400" rtl="0">
      <a:defRPr sz="1800" kern="1200" dirty="0">
        <a:solidFill>
          <a:schemeClr val="tx1"/>
        </a:solidFill>
        <a:latin typeface="+mn-lt"/>
        <a:ea typeface="+mn-ea"/>
        <a:cs typeface="+mn-cs"/>
      </a:defRPr>
    </a:lvl3pPr>
    <a:lvl4pPr marL="1371600" algn="l" defTabSz="914400" rtl="0">
      <a:defRPr sz="1800" kern="1200" dirty="0">
        <a:solidFill>
          <a:schemeClr val="tx1"/>
        </a:solidFill>
        <a:latin typeface="+mn-lt"/>
        <a:ea typeface="+mn-ea"/>
        <a:cs typeface="+mn-cs"/>
      </a:defRPr>
    </a:lvl4pPr>
    <a:lvl5pPr marL="1828800" algn="l" defTabSz="914400" rtl="0">
      <a:defRPr sz="1800" kern="1200" dirty="0">
        <a:solidFill>
          <a:schemeClr val="tx1"/>
        </a:solidFill>
        <a:latin typeface="+mn-lt"/>
        <a:ea typeface="+mn-ea"/>
        <a:cs typeface="+mn-cs"/>
      </a:defRPr>
    </a:lvl5pPr>
    <a:lvl6pPr marL="2286000" algn="l" defTabSz="914400" rtl="0">
      <a:defRPr sz="1800" kern="1200" dirty="0">
        <a:solidFill>
          <a:schemeClr val="tx1"/>
        </a:solidFill>
        <a:latin typeface="+mn-lt"/>
        <a:ea typeface="+mn-ea"/>
        <a:cs typeface="+mn-cs"/>
      </a:defRPr>
    </a:lvl6pPr>
    <a:lvl7pPr marL="2743200" algn="l" defTabSz="914400" rtl="0">
      <a:defRPr sz="1800" kern="1200" dirty="0">
        <a:solidFill>
          <a:schemeClr val="tx1"/>
        </a:solidFill>
        <a:latin typeface="+mn-lt"/>
        <a:ea typeface="+mn-ea"/>
        <a:cs typeface="+mn-cs"/>
      </a:defRPr>
    </a:lvl7pPr>
    <a:lvl8pPr marL="3200400" algn="l" defTabSz="914400" rtl="0">
      <a:defRPr sz="1800" kern="1200" dirty="0">
        <a:solidFill>
          <a:schemeClr val="tx1"/>
        </a:solidFill>
        <a:latin typeface="+mn-lt"/>
        <a:ea typeface="+mn-ea"/>
        <a:cs typeface="+mn-cs"/>
      </a:defRPr>
    </a:lvl8pPr>
    <a:lvl9pPr marL="3657600" algn="l" defTabSz="914400" rtl="0">
      <a:defRPr sz="1800" kern="1200" dirty="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p:restoredTop sz="94660"/>
  </p:normalViewPr>
  <p:slideViewPr>
    <p:cSldViewPr snapToGrid="0">
      <p:cViewPr varScale="1">
        <p:scale>
          <a:sx n="161" d="100"/>
          <a:sy n="161" d="100"/>
        </p:scale>
        <p:origin x="308"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1524000" y="1122363"/>
            <a:ext cx="9144000" cy="2387600"/>
          </a:xfrm>
          <a:ln>
            <a:headEnd type="none"/>
            <a:tailEnd type="none"/>
          </a:ln>
        </p:spPr>
        <p:txBody>
          <a:bodyPr wrap="square" anchor="b"/>
          <a:lstStyle>
            <a:lvl1pPr algn="ctr">
              <a:defRPr sz="6000" dirty="0"/>
            </a:lvl1pPr>
          </a:lstStyle>
          <a:p>
            <a:r>
              <a:rPr lang="en-US" dirty="0"/>
              <a:t>Click to edit Master title style</a:t>
            </a:r>
          </a:p>
        </p:txBody>
      </p:sp>
      <p:sp>
        <p:nvSpPr>
          <p:cNvPr id="3" name="Subtitle 2"/>
          <p:cNvSpPr>
            <a:spLocks noGrp="1"/>
          </p:cNvSpPr>
          <p:nvPr>
            <p:ph type="subTitle" idx="1"/>
          </p:nvPr>
        </p:nvSpPr>
        <p:spPr bwMode="white">
          <a:xfrm>
            <a:off x="1524000" y="3602038"/>
            <a:ext cx="9144000" cy="1655762"/>
          </a:xfrm>
          <a:ln>
            <a:headEnd type="none"/>
            <a:tailEnd type="none"/>
          </a:ln>
        </p:spPr>
        <p:txBody>
          <a:bodyPr wrap="square"/>
          <a:lstStyle>
            <a:lvl1pPr marL="0" indent="0" algn="ctr">
              <a:buNone/>
              <a:defRPr sz="2400" dirty="0"/>
            </a:lvl1pPr>
            <a:lvl2pPr marL="457200" indent="0" algn="ctr">
              <a:buNone/>
              <a:defRPr sz="2000" dirty="0"/>
            </a:lvl2pPr>
            <a:lvl3pPr marL="914400" indent="0" algn="ctr">
              <a:buNone/>
              <a:defRPr sz="1800" dirty="0"/>
            </a:lvl3pPr>
            <a:lvl4pPr marL="1371600" indent="0" algn="ctr">
              <a:buNone/>
              <a:defRPr sz="1600" dirty="0"/>
            </a:lvl4pPr>
            <a:lvl5pPr marL="1828800" indent="0" algn="ctr">
              <a:buNone/>
              <a:defRPr sz="1600" dirty="0"/>
            </a:lvl5pPr>
            <a:lvl6pPr marL="2286000" indent="0" algn="ctr">
              <a:buNone/>
              <a:defRPr sz="1600" dirty="0"/>
            </a:lvl6pPr>
            <a:lvl7pPr marL="2743200" indent="0" algn="ctr">
              <a:buNone/>
              <a:defRPr sz="1600" dirty="0"/>
            </a:lvl7pPr>
            <a:lvl8pPr marL="3200400" indent="0" algn="ctr">
              <a:buNone/>
              <a:defRPr sz="1600" dirty="0"/>
            </a:lvl8pPr>
            <a:lvl9pPr marL="3657600" indent="0" algn="ctr">
              <a:buNone/>
              <a:defRPr sz="1600" dirty="0"/>
            </a:lvl9pPr>
          </a:lstStyle>
          <a:p>
            <a:r>
              <a:rPr lang="en-US" dirty="0"/>
              <a:t>Click to edit Master subtitle style</a:t>
            </a:r>
          </a:p>
        </p:txBody>
      </p:sp>
      <p:sp>
        <p:nvSpPr>
          <p:cNvPr id="4" name="Date Placeholder 3"/>
          <p:cNvSpPr>
            <a:spLocks noGrp="1"/>
          </p:cNvSpPr>
          <p:nvPr>
            <p:ph type="dt" sz="half" idx="10"/>
          </p:nvPr>
        </p:nvSpPr>
        <p:spPr bwMode="white">
          <a:ln>
            <a:headEnd type="none"/>
            <a:tailEnd type="none"/>
          </a:ln>
        </p:spPr>
        <p:txBody>
          <a:bodyPr wrap="square"/>
          <a:lstStyle/>
          <a:p>
            <a:fld id="{D4630D1D-EC81-4D12-BBAE-7AD5C46FE905}" type="datetimeFigureOut">
              <a:rPr lang="en-US" dirty="0"/>
              <a:t>8/4/2024</a:t>
            </a:fld>
            <a:endParaRPr lang="en-US" dirty="0"/>
          </a:p>
        </p:txBody>
      </p:sp>
      <p:sp>
        <p:nvSpPr>
          <p:cNvPr id="5" name="Footer Placeholder 4"/>
          <p:cNvSpPr>
            <a:spLocks noGrp="1"/>
          </p:cNvSpPr>
          <p:nvPr>
            <p:ph type="ftr" sz="quarter" idx="11"/>
          </p:nvPr>
        </p:nvSpPr>
        <p:spPr bwMode="white">
          <a:ln>
            <a:headEnd type="none"/>
            <a:tailEnd type="none"/>
          </a:ln>
        </p:spPr>
        <p:txBody>
          <a:bodyPr wrap="square"/>
          <a:lstStyle/>
          <a:p>
            <a:endParaRPr lang="en-US" dirty="0"/>
          </a:p>
        </p:txBody>
      </p:sp>
      <p:sp>
        <p:nvSpPr>
          <p:cNvPr id="6" name="Slide Number Placeholder 5"/>
          <p:cNvSpPr>
            <a:spLocks noGrp="1"/>
          </p:cNvSpPr>
          <p:nvPr>
            <p:ph type="sldNum" sz="quarter" idx="12"/>
          </p:nvPr>
        </p:nvSpPr>
        <p:spPr bwMode="white">
          <a:ln>
            <a:headEnd type="none"/>
            <a:tailEnd type="none"/>
          </a:ln>
        </p:spPr>
        <p:txBody>
          <a:bodyPr wrap="square"/>
          <a:lstStyle/>
          <a:p>
            <a:fld id="{E1CC4C9C-B29E-4E68-9F89-CA7A1621DE94}"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bwMode="white">
          <a:ln>
            <a:headEnd type="none"/>
            <a:tailEnd type="none"/>
          </a:ln>
        </p:spPr>
        <p:txBody>
          <a:bodyPr wrap="square"/>
          <a:lstStyle/>
          <a:p>
            <a:r>
              <a:rPr lang="en-US" dirty="0"/>
              <a:t>Click to edit Master title style</a:t>
            </a:r>
          </a:p>
        </p:txBody>
      </p:sp>
      <p:sp>
        <p:nvSpPr>
          <p:cNvPr id="3" name="Vertical Text Placeholder 2"/>
          <p:cNvSpPr>
            <a:spLocks noGrp="1"/>
          </p:cNvSpPr>
          <p:nvPr>
            <p:ph type="body" orient="vert" idx="1"/>
          </p:nvPr>
        </p:nvSpPr>
        <p:spPr bwMode="white">
          <a:ln>
            <a:headEnd type="none"/>
            <a:tailEnd type="none"/>
          </a:ln>
        </p:spPr>
        <p:txBody>
          <a:bodyPr vert="eaVert" wrap="square"/>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bwMode="white">
          <a:ln>
            <a:headEnd type="none"/>
            <a:tailEnd type="none"/>
          </a:ln>
        </p:spPr>
        <p:txBody>
          <a:bodyPr wrap="square"/>
          <a:lstStyle/>
          <a:p>
            <a:fld id="{D4630D1D-EC81-4D12-BBAE-7AD5C46FE905}" type="datetimeFigureOut">
              <a:rPr lang="en-US" dirty="0"/>
              <a:t>8/4/2024</a:t>
            </a:fld>
            <a:endParaRPr lang="en-US" dirty="0"/>
          </a:p>
        </p:txBody>
      </p:sp>
      <p:sp>
        <p:nvSpPr>
          <p:cNvPr id="5" name="Footer Placeholder 4"/>
          <p:cNvSpPr>
            <a:spLocks noGrp="1"/>
          </p:cNvSpPr>
          <p:nvPr>
            <p:ph type="ftr" sz="quarter" idx="11"/>
          </p:nvPr>
        </p:nvSpPr>
        <p:spPr bwMode="white">
          <a:ln>
            <a:headEnd type="none"/>
            <a:tailEnd type="none"/>
          </a:ln>
        </p:spPr>
        <p:txBody>
          <a:bodyPr wrap="square"/>
          <a:lstStyle/>
          <a:p>
            <a:endParaRPr lang="en-US" dirty="0"/>
          </a:p>
        </p:txBody>
      </p:sp>
      <p:sp>
        <p:nvSpPr>
          <p:cNvPr id="6" name="Slide Number Placeholder 5"/>
          <p:cNvSpPr>
            <a:spLocks noGrp="1"/>
          </p:cNvSpPr>
          <p:nvPr>
            <p:ph type="sldNum" sz="quarter" idx="12"/>
          </p:nvPr>
        </p:nvSpPr>
        <p:spPr bwMode="white">
          <a:ln>
            <a:headEnd type="none"/>
            <a:tailEnd type="none"/>
          </a:ln>
        </p:spPr>
        <p:txBody>
          <a:bodyPr wrap="square"/>
          <a:lstStyle/>
          <a:p>
            <a:fld id="{E1CC4C9C-B29E-4E68-9F89-CA7A1621DE9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bwMode="white">
          <a:xfrm>
            <a:off x="8724900" y="365125"/>
            <a:ext cx="2628900" cy="5811838"/>
          </a:xfrm>
          <a:ln>
            <a:headEnd type="none"/>
            <a:tailEnd type="none"/>
          </a:ln>
        </p:spPr>
        <p:txBody>
          <a:bodyPr vert="eaVert" wrap="square"/>
          <a:lstStyle/>
          <a:p>
            <a:r>
              <a:rPr lang="en-US" dirty="0"/>
              <a:t>Click to edit Master title style</a:t>
            </a:r>
          </a:p>
        </p:txBody>
      </p:sp>
      <p:sp>
        <p:nvSpPr>
          <p:cNvPr id="3" name="Vertical Text Placeholder 2"/>
          <p:cNvSpPr>
            <a:spLocks noGrp="1"/>
          </p:cNvSpPr>
          <p:nvPr>
            <p:ph type="body" orient="vert" idx="1"/>
          </p:nvPr>
        </p:nvSpPr>
        <p:spPr bwMode="white">
          <a:xfrm>
            <a:off x="838200" y="365125"/>
            <a:ext cx="7734300" cy="5811838"/>
          </a:xfrm>
          <a:ln>
            <a:headEnd type="none"/>
            <a:tailEnd type="none"/>
          </a:ln>
        </p:spPr>
        <p:txBody>
          <a:bodyPr vert="eaVert" wrap="square"/>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bwMode="white">
          <a:ln>
            <a:headEnd type="none"/>
            <a:tailEnd type="none"/>
          </a:ln>
        </p:spPr>
        <p:txBody>
          <a:bodyPr wrap="square"/>
          <a:lstStyle/>
          <a:p>
            <a:fld id="{D4630D1D-EC81-4D12-BBAE-7AD5C46FE905}" type="datetimeFigureOut">
              <a:rPr lang="en-US" dirty="0"/>
              <a:t>8/4/2024</a:t>
            </a:fld>
            <a:endParaRPr lang="en-US" dirty="0"/>
          </a:p>
        </p:txBody>
      </p:sp>
      <p:sp>
        <p:nvSpPr>
          <p:cNvPr id="5" name="Footer Placeholder 4"/>
          <p:cNvSpPr>
            <a:spLocks noGrp="1"/>
          </p:cNvSpPr>
          <p:nvPr>
            <p:ph type="ftr" sz="quarter" idx="11"/>
          </p:nvPr>
        </p:nvSpPr>
        <p:spPr bwMode="white">
          <a:ln>
            <a:headEnd type="none"/>
            <a:tailEnd type="none"/>
          </a:ln>
        </p:spPr>
        <p:txBody>
          <a:bodyPr wrap="square"/>
          <a:lstStyle/>
          <a:p>
            <a:endParaRPr lang="en-US" dirty="0"/>
          </a:p>
        </p:txBody>
      </p:sp>
      <p:sp>
        <p:nvSpPr>
          <p:cNvPr id="6" name="Slide Number Placeholder 5"/>
          <p:cNvSpPr>
            <a:spLocks noGrp="1"/>
          </p:cNvSpPr>
          <p:nvPr>
            <p:ph type="sldNum" sz="quarter" idx="12"/>
          </p:nvPr>
        </p:nvSpPr>
        <p:spPr bwMode="white">
          <a:ln>
            <a:headEnd type="none"/>
            <a:tailEnd type="none"/>
          </a:ln>
        </p:spPr>
        <p:txBody>
          <a:bodyPr wrap="square"/>
          <a:lstStyle/>
          <a:p>
            <a:fld id="{E1CC4C9C-B29E-4E68-9F89-CA7A1621DE9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a:ln>
            <a:headEnd type="none"/>
            <a:tailEnd type="none"/>
          </a:ln>
        </p:spPr>
        <p:txBody>
          <a:bodyPr wrap="square"/>
          <a:lstStyle/>
          <a:p>
            <a:r>
              <a:rPr lang="en-US" dirty="0"/>
              <a:t>Click to edit Master title style</a:t>
            </a:r>
          </a:p>
        </p:txBody>
      </p:sp>
      <p:sp>
        <p:nvSpPr>
          <p:cNvPr id="3" name="Content Placeholder 2"/>
          <p:cNvSpPr>
            <a:spLocks noGrp="1"/>
          </p:cNvSpPr>
          <p:nvPr>
            <p:ph idx="1"/>
          </p:nvPr>
        </p:nvSpPr>
        <p:spPr bwMode="white">
          <a:ln>
            <a:headEnd type="none"/>
            <a:tailEnd type="none"/>
          </a:ln>
        </p:spPr>
        <p:txBody>
          <a:bodyPr wrap="square"/>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bwMode="white">
          <a:ln>
            <a:headEnd type="none"/>
            <a:tailEnd type="none"/>
          </a:ln>
        </p:spPr>
        <p:txBody>
          <a:bodyPr wrap="square"/>
          <a:lstStyle/>
          <a:p>
            <a:fld id="{D4630D1D-EC81-4D12-BBAE-7AD5C46FE905}" type="datetimeFigureOut">
              <a:rPr lang="en-US" dirty="0"/>
              <a:t>8/4/2024</a:t>
            </a:fld>
            <a:endParaRPr lang="en-US" dirty="0"/>
          </a:p>
        </p:txBody>
      </p:sp>
      <p:sp>
        <p:nvSpPr>
          <p:cNvPr id="5" name="Footer Placeholder 4"/>
          <p:cNvSpPr>
            <a:spLocks noGrp="1"/>
          </p:cNvSpPr>
          <p:nvPr>
            <p:ph type="ftr" sz="quarter" idx="11"/>
          </p:nvPr>
        </p:nvSpPr>
        <p:spPr bwMode="white">
          <a:ln>
            <a:headEnd type="none"/>
            <a:tailEnd type="none"/>
          </a:ln>
        </p:spPr>
        <p:txBody>
          <a:bodyPr wrap="square"/>
          <a:lstStyle/>
          <a:p>
            <a:endParaRPr lang="en-US" dirty="0"/>
          </a:p>
        </p:txBody>
      </p:sp>
      <p:sp>
        <p:nvSpPr>
          <p:cNvPr id="6" name="Slide Number Placeholder 5"/>
          <p:cNvSpPr>
            <a:spLocks noGrp="1"/>
          </p:cNvSpPr>
          <p:nvPr>
            <p:ph type="sldNum" sz="quarter" idx="12"/>
          </p:nvPr>
        </p:nvSpPr>
        <p:spPr bwMode="white">
          <a:ln>
            <a:headEnd type="none"/>
            <a:tailEnd type="none"/>
          </a:ln>
        </p:spPr>
        <p:txBody>
          <a:bodyPr wrap="square"/>
          <a:lstStyle/>
          <a:p>
            <a:fld id="{E1CC4C9C-B29E-4E68-9F89-CA7A1621DE9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831850" y="1709738"/>
            <a:ext cx="10515600" cy="2852737"/>
          </a:xfrm>
          <a:ln>
            <a:headEnd type="none"/>
            <a:tailEnd type="none"/>
          </a:ln>
        </p:spPr>
        <p:txBody>
          <a:bodyPr wrap="square" anchor="b"/>
          <a:lstStyle>
            <a:lvl1pPr>
              <a:defRPr sz="6000" dirty="0"/>
            </a:lvl1pPr>
          </a:lstStyle>
          <a:p>
            <a:r>
              <a:rPr lang="en-US" dirty="0"/>
              <a:t>Click to edit Master title style</a:t>
            </a:r>
          </a:p>
        </p:txBody>
      </p:sp>
      <p:sp>
        <p:nvSpPr>
          <p:cNvPr id="3" name="Text Placeholder 2"/>
          <p:cNvSpPr>
            <a:spLocks noGrp="1"/>
          </p:cNvSpPr>
          <p:nvPr>
            <p:ph type="body" idx="1"/>
          </p:nvPr>
        </p:nvSpPr>
        <p:spPr bwMode="white">
          <a:xfrm>
            <a:off x="831850" y="4589463"/>
            <a:ext cx="10515600" cy="1500187"/>
          </a:xfrm>
          <a:ln>
            <a:headEnd type="none"/>
            <a:tailEnd type="none"/>
          </a:ln>
        </p:spPr>
        <p:txBody>
          <a:bodyPr wrap="square"/>
          <a:lstStyle>
            <a:lvl1pPr marL="0" indent="0">
              <a:buNone/>
              <a:defRPr sz="2400" dirty="0">
                <a:solidFill>
                  <a:schemeClr val="tx1">
                    <a:tint val="75000"/>
                  </a:schemeClr>
                </a:solidFill>
              </a:defRPr>
            </a:lvl1pPr>
            <a:lvl2pPr marL="457200" indent="0">
              <a:buNone/>
              <a:defRPr sz="2000" dirty="0">
                <a:solidFill>
                  <a:schemeClr val="tx1">
                    <a:tint val="75000"/>
                  </a:schemeClr>
                </a:solidFill>
              </a:defRPr>
            </a:lvl2pPr>
            <a:lvl3pPr marL="914400" indent="0">
              <a:buNone/>
              <a:defRPr sz="1800" dirty="0">
                <a:solidFill>
                  <a:schemeClr val="tx1">
                    <a:tint val="75000"/>
                  </a:schemeClr>
                </a:solidFill>
              </a:defRPr>
            </a:lvl3pPr>
            <a:lvl4pPr marL="1371600" indent="0">
              <a:buNone/>
              <a:defRPr sz="1600" dirty="0">
                <a:solidFill>
                  <a:schemeClr val="tx1">
                    <a:tint val="75000"/>
                  </a:schemeClr>
                </a:solidFill>
              </a:defRPr>
            </a:lvl4pPr>
            <a:lvl5pPr marL="1828800" indent="0">
              <a:buNone/>
              <a:defRPr sz="1600" dirty="0">
                <a:solidFill>
                  <a:schemeClr val="tx1">
                    <a:tint val="75000"/>
                  </a:schemeClr>
                </a:solidFill>
              </a:defRPr>
            </a:lvl5pPr>
            <a:lvl6pPr marL="2286000" indent="0">
              <a:buNone/>
              <a:defRPr sz="1600" dirty="0">
                <a:solidFill>
                  <a:schemeClr val="tx1">
                    <a:tint val="75000"/>
                  </a:schemeClr>
                </a:solidFill>
              </a:defRPr>
            </a:lvl6pPr>
            <a:lvl7pPr marL="2743200" indent="0">
              <a:buNone/>
              <a:defRPr sz="1600" dirty="0">
                <a:solidFill>
                  <a:schemeClr val="tx1">
                    <a:tint val="75000"/>
                  </a:schemeClr>
                </a:solidFill>
              </a:defRPr>
            </a:lvl7pPr>
            <a:lvl8pPr marL="3200400" indent="0">
              <a:buNone/>
              <a:defRPr sz="1600" dirty="0">
                <a:solidFill>
                  <a:schemeClr val="tx1">
                    <a:tint val="75000"/>
                  </a:schemeClr>
                </a:solidFill>
              </a:defRPr>
            </a:lvl8pPr>
            <a:lvl9pPr marL="3657600" indent="0">
              <a:buNone/>
              <a:defRPr sz="1600" dirty="0">
                <a:solidFill>
                  <a:schemeClr val="tx1">
                    <a:tint val="75000"/>
                  </a:schemeClr>
                </a:solidFill>
              </a:defRPr>
            </a:lvl9pPr>
          </a:lstStyle>
          <a:p>
            <a:r>
              <a:rPr lang="en-US" dirty="0"/>
              <a:t>Click to edit Master text styles</a:t>
            </a:r>
          </a:p>
        </p:txBody>
      </p:sp>
      <p:sp>
        <p:nvSpPr>
          <p:cNvPr id="4" name="Date Placeholder 3"/>
          <p:cNvSpPr>
            <a:spLocks noGrp="1"/>
          </p:cNvSpPr>
          <p:nvPr>
            <p:ph type="dt" sz="half" idx="10"/>
          </p:nvPr>
        </p:nvSpPr>
        <p:spPr bwMode="white">
          <a:ln>
            <a:headEnd type="none"/>
            <a:tailEnd type="none"/>
          </a:ln>
        </p:spPr>
        <p:txBody>
          <a:bodyPr wrap="square"/>
          <a:lstStyle/>
          <a:p>
            <a:fld id="{D4630D1D-EC81-4D12-BBAE-7AD5C46FE905}" type="datetimeFigureOut">
              <a:rPr lang="en-US" dirty="0"/>
              <a:t>8/4/2024</a:t>
            </a:fld>
            <a:endParaRPr lang="en-US" dirty="0"/>
          </a:p>
        </p:txBody>
      </p:sp>
      <p:sp>
        <p:nvSpPr>
          <p:cNvPr id="5" name="Footer Placeholder 4"/>
          <p:cNvSpPr>
            <a:spLocks noGrp="1"/>
          </p:cNvSpPr>
          <p:nvPr>
            <p:ph type="ftr" sz="quarter" idx="11"/>
          </p:nvPr>
        </p:nvSpPr>
        <p:spPr bwMode="white">
          <a:ln>
            <a:headEnd type="none"/>
            <a:tailEnd type="none"/>
          </a:ln>
        </p:spPr>
        <p:txBody>
          <a:bodyPr wrap="square"/>
          <a:lstStyle/>
          <a:p>
            <a:endParaRPr lang="en-US" dirty="0"/>
          </a:p>
        </p:txBody>
      </p:sp>
      <p:sp>
        <p:nvSpPr>
          <p:cNvPr id="6" name="Slide Number Placeholder 5"/>
          <p:cNvSpPr>
            <a:spLocks noGrp="1"/>
          </p:cNvSpPr>
          <p:nvPr>
            <p:ph type="sldNum" sz="quarter" idx="12"/>
          </p:nvPr>
        </p:nvSpPr>
        <p:spPr bwMode="white">
          <a:ln>
            <a:headEnd type="none"/>
            <a:tailEnd type="none"/>
          </a:ln>
        </p:spPr>
        <p:txBody>
          <a:bodyPr wrap="square"/>
          <a:lstStyle/>
          <a:p>
            <a:fld id="{E1CC4C9C-B29E-4E68-9F89-CA7A1621DE94}"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bwMode="white">
          <a:ln>
            <a:headEnd type="none"/>
            <a:tailEnd type="none"/>
          </a:ln>
        </p:spPr>
        <p:txBody>
          <a:bodyPr wrap="square"/>
          <a:lstStyle/>
          <a:p>
            <a:r>
              <a:rPr lang="en-US" dirty="0"/>
              <a:t>Click to edit Master title style</a:t>
            </a:r>
          </a:p>
        </p:txBody>
      </p:sp>
      <p:sp>
        <p:nvSpPr>
          <p:cNvPr id="3" name="Content Placeholder 2"/>
          <p:cNvSpPr>
            <a:spLocks noGrp="1"/>
          </p:cNvSpPr>
          <p:nvPr>
            <p:ph sz="half" idx="1"/>
          </p:nvPr>
        </p:nvSpPr>
        <p:spPr bwMode="white">
          <a:xfrm>
            <a:off x="838200" y="1825625"/>
            <a:ext cx="5181600" cy="4351338"/>
          </a:xfrm>
          <a:ln>
            <a:headEnd type="none"/>
            <a:tailEnd type="none"/>
          </a:ln>
        </p:spPr>
        <p:txBody>
          <a:bodyPr wrap="square"/>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bwMode="white">
          <a:xfrm>
            <a:off x="6172200" y="1825625"/>
            <a:ext cx="5181600" cy="4351338"/>
          </a:xfrm>
          <a:ln>
            <a:headEnd type="none"/>
            <a:tailEnd type="none"/>
          </a:ln>
        </p:spPr>
        <p:txBody>
          <a:bodyPr wrap="square"/>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bwMode="white">
          <a:ln>
            <a:headEnd type="none"/>
            <a:tailEnd type="none"/>
          </a:ln>
        </p:spPr>
        <p:txBody>
          <a:bodyPr wrap="square"/>
          <a:lstStyle/>
          <a:p>
            <a:fld id="{D4630D1D-EC81-4D12-BBAE-7AD5C46FE905}" type="datetimeFigureOut">
              <a:rPr lang="en-US" dirty="0"/>
              <a:t>8/4/2024</a:t>
            </a:fld>
            <a:endParaRPr lang="en-US" dirty="0"/>
          </a:p>
        </p:txBody>
      </p:sp>
      <p:sp>
        <p:nvSpPr>
          <p:cNvPr id="6" name="Footer Placeholder 5"/>
          <p:cNvSpPr>
            <a:spLocks noGrp="1"/>
          </p:cNvSpPr>
          <p:nvPr>
            <p:ph type="ftr" sz="quarter" idx="11"/>
          </p:nvPr>
        </p:nvSpPr>
        <p:spPr bwMode="white">
          <a:ln>
            <a:headEnd type="none"/>
            <a:tailEnd type="none"/>
          </a:ln>
        </p:spPr>
        <p:txBody>
          <a:bodyPr wrap="square"/>
          <a:lstStyle/>
          <a:p>
            <a:endParaRPr lang="en-US" dirty="0"/>
          </a:p>
        </p:txBody>
      </p:sp>
      <p:sp>
        <p:nvSpPr>
          <p:cNvPr id="7" name="Slide Number Placeholder 6"/>
          <p:cNvSpPr>
            <a:spLocks noGrp="1"/>
          </p:cNvSpPr>
          <p:nvPr>
            <p:ph type="sldNum" sz="quarter" idx="12"/>
          </p:nvPr>
        </p:nvSpPr>
        <p:spPr bwMode="white">
          <a:ln>
            <a:headEnd type="none"/>
            <a:tailEnd type="none"/>
          </a:ln>
        </p:spPr>
        <p:txBody>
          <a:bodyPr wrap="square"/>
          <a:lstStyle/>
          <a:p>
            <a:fld id="{E1CC4C9C-B29E-4E68-9F89-CA7A1621DE94}"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839788" y="365125"/>
            <a:ext cx="10515600" cy="1325563"/>
          </a:xfrm>
          <a:ln>
            <a:headEnd type="none"/>
            <a:tailEnd type="none"/>
          </a:ln>
        </p:spPr>
        <p:txBody>
          <a:bodyPr wrap="square"/>
          <a:lstStyle/>
          <a:p>
            <a:r>
              <a:rPr lang="en-US" dirty="0"/>
              <a:t>Click to edit Master title style</a:t>
            </a:r>
          </a:p>
        </p:txBody>
      </p:sp>
      <p:sp>
        <p:nvSpPr>
          <p:cNvPr id="3" name="Text Placeholder 2"/>
          <p:cNvSpPr>
            <a:spLocks noGrp="1"/>
          </p:cNvSpPr>
          <p:nvPr>
            <p:ph type="body" idx="1"/>
          </p:nvPr>
        </p:nvSpPr>
        <p:spPr bwMode="white">
          <a:xfrm>
            <a:off x="839788" y="1681163"/>
            <a:ext cx="5157787" cy="823912"/>
          </a:xfrm>
          <a:ln>
            <a:headEnd type="none"/>
            <a:tailEnd type="none"/>
          </a:ln>
        </p:spPr>
        <p:txBody>
          <a:bodyPr wrap="square" anchor="b"/>
          <a:lstStyle>
            <a:lvl1pPr marL="0" indent="0">
              <a:buNone/>
              <a:defRPr sz="2400" b="1" dirty="0"/>
            </a:lvl1pPr>
            <a:lvl2pPr marL="457200" indent="0">
              <a:buNone/>
              <a:defRPr sz="2000" b="1" dirty="0"/>
            </a:lvl2pPr>
            <a:lvl3pPr marL="914400" indent="0">
              <a:buNone/>
              <a:defRPr sz="1800" b="1" dirty="0"/>
            </a:lvl3pPr>
            <a:lvl4pPr marL="1371600" indent="0">
              <a:buNone/>
              <a:defRPr sz="1600" b="1" dirty="0"/>
            </a:lvl4pPr>
            <a:lvl5pPr marL="1828800" indent="0">
              <a:buNone/>
              <a:defRPr sz="1600" b="1" dirty="0"/>
            </a:lvl5pPr>
            <a:lvl6pPr marL="2286000" indent="0">
              <a:buNone/>
              <a:defRPr sz="1600" b="1" dirty="0"/>
            </a:lvl6pPr>
            <a:lvl7pPr marL="2743200" indent="0">
              <a:buNone/>
              <a:defRPr sz="1600" b="1" dirty="0"/>
            </a:lvl7pPr>
            <a:lvl8pPr marL="3200400" indent="0">
              <a:buNone/>
              <a:defRPr sz="1600" b="1" dirty="0"/>
            </a:lvl8pPr>
            <a:lvl9pPr marL="3657600" indent="0">
              <a:buNone/>
              <a:defRPr sz="1600" b="1" dirty="0"/>
            </a:lvl9pPr>
          </a:lstStyle>
          <a:p>
            <a:r>
              <a:rPr lang="en-US" dirty="0"/>
              <a:t>Click to edit Master text styles</a:t>
            </a:r>
          </a:p>
        </p:txBody>
      </p:sp>
      <p:sp>
        <p:nvSpPr>
          <p:cNvPr id="4" name="Content Placeholder 3"/>
          <p:cNvSpPr>
            <a:spLocks noGrp="1"/>
          </p:cNvSpPr>
          <p:nvPr>
            <p:ph sz="half" idx="2"/>
          </p:nvPr>
        </p:nvSpPr>
        <p:spPr bwMode="white">
          <a:xfrm>
            <a:off x="839788" y="2505075"/>
            <a:ext cx="5157787" cy="3684588"/>
          </a:xfrm>
          <a:ln>
            <a:headEnd type="none"/>
            <a:tailEnd type="none"/>
          </a:ln>
        </p:spPr>
        <p:txBody>
          <a:bodyPr wrap="square"/>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bwMode="white">
          <a:xfrm>
            <a:off x="6172200" y="1681163"/>
            <a:ext cx="5183188" cy="823912"/>
          </a:xfrm>
          <a:ln>
            <a:headEnd type="none"/>
            <a:tailEnd type="none"/>
          </a:ln>
        </p:spPr>
        <p:txBody>
          <a:bodyPr wrap="square" anchor="b"/>
          <a:lstStyle>
            <a:lvl1pPr marL="0" indent="0">
              <a:buNone/>
              <a:defRPr sz="2400" b="1" dirty="0"/>
            </a:lvl1pPr>
            <a:lvl2pPr marL="457200" indent="0">
              <a:buNone/>
              <a:defRPr sz="2000" b="1" dirty="0"/>
            </a:lvl2pPr>
            <a:lvl3pPr marL="914400" indent="0">
              <a:buNone/>
              <a:defRPr sz="1800" b="1" dirty="0"/>
            </a:lvl3pPr>
            <a:lvl4pPr marL="1371600" indent="0">
              <a:buNone/>
              <a:defRPr sz="1600" b="1" dirty="0"/>
            </a:lvl4pPr>
            <a:lvl5pPr marL="1828800" indent="0">
              <a:buNone/>
              <a:defRPr sz="1600" b="1" dirty="0"/>
            </a:lvl5pPr>
            <a:lvl6pPr marL="2286000" indent="0">
              <a:buNone/>
              <a:defRPr sz="1600" b="1" dirty="0"/>
            </a:lvl6pPr>
            <a:lvl7pPr marL="2743200" indent="0">
              <a:buNone/>
              <a:defRPr sz="1600" b="1" dirty="0"/>
            </a:lvl7pPr>
            <a:lvl8pPr marL="3200400" indent="0">
              <a:buNone/>
              <a:defRPr sz="1600" b="1" dirty="0"/>
            </a:lvl8pPr>
            <a:lvl9pPr marL="3657600" indent="0">
              <a:buNone/>
              <a:defRPr sz="1600" b="1" dirty="0"/>
            </a:lvl9pPr>
          </a:lstStyle>
          <a:p>
            <a:r>
              <a:rPr lang="en-US" dirty="0"/>
              <a:t>Click to edit Master text styles</a:t>
            </a:r>
          </a:p>
        </p:txBody>
      </p:sp>
      <p:sp>
        <p:nvSpPr>
          <p:cNvPr id="6" name="Content Placeholder 5"/>
          <p:cNvSpPr>
            <a:spLocks noGrp="1"/>
          </p:cNvSpPr>
          <p:nvPr>
            <p:ph sz="quarter" idx="4"/>
          </p:nvPr>
        </p:nvSpPr>
        <p:spPr bwMode="white">
          <a:xfrm>
            <a:off x="6172200" y="2505075"/>
            <a:ext cx="5183188" cy="3684588"/>
          </a:xfrm>
          <a:ln>
            <a:headEnd type="none"/>
            <a:tailEnd type="none"/>
          </a:ln>
        </p:spPr>
        <p:txBody>
          <a:bodyPr wrap="square"/>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bwMode="white">
          <a:ln>
            <a:headEnd type="none"/>
            <a:tailEnd type="none"/>
          </a:ln>
        </p:spPr>
        <p:txBody>
          <a:bodyPr wrap="square"/>
          <a:lstStyle/>
          <a:p>
            <a:fld id="{D4630D1D-EC81-4D12-BBAE-7AD5C46FE905}" type="datetimeFigureOut">
              <a:rPr lang="en-US" dirty="0"/>
              <a:t>8/4/2024</a:t>
            </a:fld>
            <a:endParaRPr lang="en-US" dirty="0"/>
          </a:p>
        </p:txBody>
      </p:sp>
      <p:sp>
        <p:nvSpPr>
          <p:cNvPr id="8" name="Footer Placeholder 7"/>
          <p:cNvSpPr>
            <a:spLocks noGrp="1"/>
          </p:cNvSpPr>
          <p:nvPr>
            <p:ph type="ftr" sz="quarter" idx="11"/>
          </p:nvPr>
        </p:nvSpPr>
        <p:spPr bwMode="white">
          <a:ln>
            <a:headEnd type="none"/>
            <a:tailEnd type="none"/>
          </a:ln>
        </p:spPr>
        <p:txBody>
          <a:bodyPr wrap="square"/>
          <a:lstStyle/>
          <a:p>
            <a:endParaRPr lang="en-US" dirty="0"/>
          </a:p>
        </p:txBody>
      </p:sp>
      <p:sp>
        <p:nvSpPr>
          <p:cNvPr id="9" name="Slide Number Placeholder 8"/>
          <p:cNvSpPr>
            <a:spLocks noGrp="1"/>
          </p:cNvSpPr>
          <p:nvPr>
            <p:ph type="sldNum" sz="quarter" idx="12"/>
          </p:nvPr>
        </p:nvSpPr>
        <p:spPr bwMode="white">
          <a:ln>
            <a:headEnd type="none"/>
            <a:tailEnd type="none"/>
          </a:ln>
        </p:spPr>
        <p:txBody>
          <a:bodyPr wrap="square"/>
          <a:lstStyle/>
          <a:p>
            <a:fld id="{E1CC4C9C-B29E-4E68-9F89-CA7A1621DE94}"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white">
          <a:ln>
            <a:headEnd type="none"/>
            <a:tailEnd type="none"/>
          </a:ln>
        </p:spPr>
        <p:txBody>
          <a:bodyPr wrap="square"/>
          <a:lstStyle/>
          <a:p>
            <a:r>
              <a:rPr lang="en-US" dirty="0"/>
              <a:t>Click to edit Master title style</a:t>
            </a:r>
          </a:p>
        </p:txBody>
      </p:sp>
      <p:sp>
        <p:nvSpPr>
          <p:cNvPr id="3" name="Date Placeholder 2"/>
          <p:cNvSpPr>
            <a:spLocks noGrp="1"/>
          </p:cNvSpPr>
          <p:nvPr>
            <p:ph type="dt" sz="half" idx="10"/>
          </p:nvPr>
        </p:nvSpPr>
        <p:spPr bwMode="white">
          <a:ln>
            <a:headEnd type="none"/>
            <a:tailEnd type="none"/>
          </a:ln>
        </p:spPr>
        <p:txBody>
          <a:bodyPr wrap="square"/>
          <a:lstStyle/>
          <a:p>
            <a:fld id="{D4630D1D-EC81-4D12-BBAE-7AD5C46FE905}" type="datetimeFigureOut">
              <a:rPr lang="en-US" dirty="0"/>
              <a:t>8/4/2024</a:t>
            </a:fld>
            <a:endParaRPr lang="en-US" dirty="0"/>
          </a:p>
        </p:txBody>
      </p:sp>
      <p:sp>
        <p:nvSpPr>
          <p:cNvPr id="4" name="Footer Placeholder 3"/>
          <p:cNvSpPr>
            <a:spLocks noGrp="1"/>
          </p:cNvSpPr>
          <p:nvPr>
            <p:ph type="ftr" sz="quarter" idx="11"/>
          </p:nvPr>
        </p:nvSpPr>
        <p:spPr bwMode="white">
          <a:ln>
            <a:headEnd type="none"/>
            <a:tailEnd type="none"/>
          </a:ln>
        </p:spPr>
        <p:txBody>
          <a:bodyPr wrap="square"/>
          <a:lstStyle/>
          <a:p>
            <a:endParaRPr lang="en-US" dirty="0"/>
          </a:p>
        </p:txBody>
      </p:sp>
      <p:sp>
        <p:nvSpPr>
          <p:cNvPr id="5" name="Slide Number Placeholder 4"/>
          <p:cNvSpPr>
            <a:spLocks noGrp="1"/>
          </p:cNvSpPr>
          <p:nvPr>
            <p:ph type="sldNum" sz="quarter" idx="12"/>
          </p:nvPr>
        </p:nvSpPr>
        <p:spPr bwMode="white">
          <a:ln>
            <a:headEnd type="none"/>
            <a:tailEnd type="none"/>
          </a:ln>
        </p:spPr>
        <p:txBody>
          <a:bodyPr wrap="square"/>
          <a:lstStyle/>
          <a:p>
            <a:fld id="{E1CC4C9C-B29E-4E68-9F89-CA7A1621DE9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white">
          <a:ln>
            <a:headEnd type="none"/>
            <a:tailEnd type="none"/>
          </a:ln>
        </p:spPr>
        <p:txBody>
          <a:bodyPr wrap="square"/>
          <a:lstStyle/>
          <a:p>
            <a:fld id="{D4630D1D-EC81-4D12-BBAE-7AD5C46FE905}" type="datetimeFigureOut">
              <a:rPr lang="en-US" dirty="0"/>
              <a:t>8/4/2024</a:t>
            </a:fld>
            <a:endParaRPr lang="en-US" dirty="0"/>
          </a:p>
        </p:txBody>
      </p:sp>
      <p:sp>
        <p:nvSpPr>
          <p:cNvPr id="3" name="Footer Placeholder 2"/>
          <p:cNvSpPr>
            <a:spLocks noGrp="1"/>
          </p:cNvSpPr>
          <p:nvPr>
            <p:ph type="ftr" sz="quarter" idx="11"/>
          </p:nvPr>
        </p:nvSpPr>
        <p:spPr bwMode="white">
          <a:ln>
            <a:headEnd type="none"/>
            <a:tailEnd type="none"/>
          </a:ln>
        </p:spPr>
        <p:txBody>
          <a:bodyPr wrap="square"/>
          <a:lstStyle/>
          <a:p>
            <a:endParaRPr lang="en-US" dirty="0"/>
          </a:p>
        </p:txBody>
      </p:sp>
      <p:sp>
        <p:nvSpPr>
          <p:cNvPr id="4" name="Slide Number Placeholder 3"/>
          <p:cNvSpPr>
            <a:spLocks noGrp="1"/>
          </p:cNvSpPr>
          <p:nvPr>
            <p:ph type="sldNum" sz="quarter" idx="12"/>
          </p:nvPr>
        </p:nvSpPr>
        <p:spPr bwMode="white">
          <a:ln>
            <a:headEnd type="none"/>
            <a:tailEnd type="none"/>
          </a:ln>
        </p:spPr>
        <p:txBody>
          <a:bodyPr wrap="square"/>
          <a:lstStyle/>
          <a:p>
            <a:fld id="{E1CC4C9C-B29E-4E68-9F89-CA7A1621DE9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839788" y="457200"/>
            <a:ext cx="3932237" cy="1600200"/>
          </a:xfrm>
          <a:ln>
            <a:headEnd type="none"/>
            <a:tailEnd type="none"/>
          </a:ln>
        </p:spPr>
        <p:txBody>
          <a:bodyPr wrap="square" anchor="b"/>
          <a:lstStyle>
            <a:lvl1pPr>
              <a:defRPr sz="3200" dirty="0"/>
            </a:lvl1pPr>
          </a:lstStyle>
          <a:p>
            <a:r>
              <a:rPr lang="en-US" dirty="0"/>
              <a:t>Click to edit Master title style</a:t>
            </a:r>
          </a:p>
        </p:txBody>
      </p:sp>
      <p:sp>
        <p:nvSpPr>
          <p:cNvPr id="3" name="Content Placeholder 2"/>
          <p:cNvSpPr>
            <a:spLocks noGrp="1"/>
          </p:cNvSpPr>
          <p:nvPr>
            <p:ph idx="1"/>
          </p:nvPr>
        </p:nvSpPr>
        <p:spPr bwMode="white">
          <a:xfrm>
            <a:off x="5183188" y="987425"/>
            <a:ext cx="6172200" cy="4873625"/>
          </a:xfrm>
          <a:ln>
            <a:headEnd type="none"/>
            <a:tailEnd type="none"/>
          </a:ln>
        </p:spPr>
        <p:txBody>
          <a:bodyPr wrap="square"/>
          <a:lstStyle>
            <a:lvl1pPr>
              <a:defRPr sz="3200" dirty="0"/>
            </a:lvl1pPr>
            <a:lvl2pPr>
              <a:defRPr sz="2800" dirty="0"/>
            </a:lvl2pPr>
            <a:lvl3pPr>
              <a:defRPr sz="2400" dirty="0"/>
            </a:lvl3pPr>
            <a:lvl4pPr>
              <a:defRPr sz="2000" dirty="0"/>
            </a:lvl4pPr>
            <a:lvl5pPr>
              <a:defRPr sz="2000" dirty="0"/>
            </a:lvl5pPr>
            <a:lvl6pPr>
              <a:defRPr sz="2000" dirty="0"/>
            </a:lvl6pPr>
            <a:lvl7pPr>
              <a:defRPr sz="2000" dirty="0"/>
            </a:lvl7pPr>
            <a:lvl8pPr>
              <a:defRPr sz="2000" dirty="0"/>
            </a:lvl8pPr>
            <a:lvl9pPr>
              <a:defRPr sz="2000" dirty="0"/>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bwMode="white">
          <a:xfrm>
            <a:off x="839788" y="2057400"/>
            <a:ext cx="3932237" cy="3811588"/>
          </a:xfrm>
          <a:ln>
            <a:headEnd type="none"/>
            <a:tailEnd type="none"/>
          </a:ln>
        </p:spPr>
        <p:txBody>
          <a:bodyPr wrap="square"/>
          <a:lstStyle>
            <a:lvl1pPr marL="0" indent="0">
              <a:buNone/>
              <a:defRPr sz="1600" dirty="0"/>
            </a:lvl1pPr>
            <a:lvl2pPr marL="457200" indent="0">
              <a:buNone/>
              <a:defRPr sz="1400" dirty="0"/>
            </a:lvl2pPr>
            <a:lvl3pPr marL="914400" indent="0">
              <a:buNone/>
              <a:defRPr sz="1200" dirty="0"/>
            </a:lvl3pPr>
            <a:lvl4pPr marL="1371600" indent="0">
              <a:buNone/>
              <a:defRPr sz="1000" dirty="0"/>
            </a:lvl4pPr>
            <a:lvl5pPr marL="1828800" indent="0">
              <a:buNone/>
              <a:defRPr sz="1000" dirty="0"/>
            </a:lvl5pPr>
            <a:lvl6pPr marL="2286000" indent="0">
              <a:buNone/>
              <a:defRPr sz="1000" dirty="0"/>
            </a:lvl6pPr>
            <a:lvl7pPr marL="2743200" indent="0">
              <a:buNone/>
              <a:defRPr sz="1000" dirty="0"/>
            </a:lvl7pPr>
            <a:lvl8pPr marL="3200400" indent="0">
              <a:buNone/>
              <a:defRPr sz="1000" dirty="0"/>
            </a:lvl8pPr>
            <a:lvl9pPr marL="3657600" indent="0">
              <a:buNone/>
              <a:defRPr sz="1000" dirty="0"/>
            </a:lvl9pPr>
          </a:lstStyle>
          <a:p>
            <a:r>
              <a:rPr lang="en-US" dirty="0"/>
              <a:t>Click to edit Master text styles</a:t>
            </a:r>
          </a:p>
        </p:txBody>
      </p:sp>
      <p:sp>
        <p:nvSpPr>
          <p:cNvPr id="5" name="Date Placeholder 4"/>
          <p:cNvSpPr>
            <a:spLocks noGrp="1"/>
          </p:cNvSpPr>
          <p:nvPr>
            <p:ph type="dt" sz="half" idx="10"/>
          </p:nvPr>
        </p:nvSpPr>
        <p:spPr bwMode="white">
          <a:ln>
            <a:headEnd type="none"/>
            <a:tailEnd type="none"/>
          </a:ln>
        </p:spPr>
        <p:txBody>
          <a:bodyPr wrap="square"/>
          <a:lstStyle/>
          <a:p>
            <a:fld id="{D4630D1D-EC81-4D12-BBAE-7AD5C46FE905}" type="datetimeFigureOut">
              <a:rPr lang="en-US" dirty="0"/>
              <a:t>8/4/2024</a:t>
            </a:fld>
            <a:endParaRPr lang="en-US" dirty="0"/>
          </a:p>
        </p:txBody>
      </p:sp>
      <p:sp>
        <p:nvSpPr>
          <p:cNvPr id="6" name="Footer Placeholder 5"/>
          <p:cNvSpPr>
            <a:spLocks noGrp="1"/>
          </p:cNvSpPr>
          <p:nvPr>
            <p:ph type="ftr" sz="quarter" idx="11"/>
          </p:nvPr>
        </p:nvSpPr>
        <p:spPr bwMode="white">
          <a:ln>
            <a:headEnd type="none"/>
            <a:tailEnd type="none"/>
          </a:ln>
        </p:spPr>
        <p:txBody>
          <a:bodyPr wrap="square"/>
          <a:lstStyle/>
          <a:p>
            <a:endParaRPr lang="en-US" dirty="0"/>
          </a:p>
        </p:txBody>
      </p:sp>
      <p:sp>
        <p:nvSpPr>
          <p:cNvPr id="7" name="Slide Number Placeholder 6"/>
          <p:cNvSpPr>
            <a:spLocks noGrp="1"/>
          </p:cNvSpPr>
          <p:nvPr>
            <p:ph type="sldNum" sz="quarter" idx="12"/>
          </p:nvPr>
        </p:nvSpPr>
        <p:spPr bwMode="white">
          <a:ln>
            <a:headEnd type="none"/>
            <a:tailEnd type="none"/>
          </a:ln>
        </p:spPr>
        <p:txBody>
          <a:bodyPr wrap="square"/>
          <a:lstStyle/>
          <a:p>
            <a:fld id="{E1CC4C9C-B29E-4E68-9F89-CA7A1621DE94}"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839788" y="457200"/>
            <a:ext cx="3932237" cy="1600200"/>
          </a:xfrm>
          <a:ln>
            <a:headEnd type="none"/>
            <a:tailEnd type="none"/>
          </a:ln>
        </p:spPr>
        <p:txBody>
          <a:bodyPr wrap="square" anchor="b"/>
          <a:lstStyle>
            <a:lvl1pPr>
              <a:defRPr sz="3200" dirty="0"/>
            </a:lvl1pPr>
          </a:lstStyle>
          <a:p>
            <a:r>
              <a:rPr lang="en-US" dirty="0"/>
              <a:t>Click to edit Master title style</a:t>
            </a:r>
          </a:p>
        </p:txBody>
      </p:sp>
      <p:sp>
        <p:nvSpPr>
          <p:cNvPr id="3" name="Picture Placeholder 2"/>
          <p:cNvSpPr>
            <a:spLocks noGrp="1"/>
          </p:cNvSpPr>
          <p:nvPr>
            <p:ph type="pic" idx="1"/>
          </p:nvPr>
        </p:nvSpPr>
        <p:spPr bwMode="white">
          <a:xfrm>
            <a:off x="5183188" y="987425"/>
            <a:ext cx="6172200" cy="4873625"/>
          </a:xfrm>
          <a:ln>
            <a:headEnd type="none"/>
            <a:tailEnd type="none"/>
          </a:ln>
        </p:spPr>
        <p:txBody>
          <a:bodyPr wrap="square"/>
          <a:lstStyle>
            <a:lvl1pPr marL="0" indent="0">
              <a:buNone/>
              <a:defRPr sz="3200" dirty="0"/>
            </a:lvl1pPr>
            <a:lvl2pPr marL="457200" indent="0">
              <a:buNone/>
              <a:defRPr sz="2800" dirty="0"/>
            </a:lvl2pPr>
            <a:lvl3pPr marL="914400" indent="0">
              <a:buNone/>
              <a:defRPr sz="2400" dirty="0"/>
            </a:lvl3pPr>
            <a:lvl4pPr marL="1371600" indent="0">
              <a:buNone/>
              <a:defRPr sz="2000" dirty="0"/>
            </a:lvl4pPr>
            <a:lvl5pPr marL="1828800" indent="0">
              <a:buNone/>
              <a:defRPr sz="2000" dirty="0"/>
            </a:lvl5pPr>
            <a:lvl6pPr marL="2286000" indent="0">
              <a:buNone/>
              <a:defRPr sz="2000" dirty="0"/>
            </a:lvl6pPr>
            <a:lvl7pPr marL="2743200" indent="0">
              <a:buNone/>
              <a:defRPr sz="2000" dirty="0"/>
            </a:lvl7pPr>
            <a:lvl8pPr marL="3200400" indent="0">
              <a:buNone/>
              <a:defRPr sz="2000" dirty="0"/>
            </a:lvl8pPr>
            <a:lvl9pPr marL="3657600" indent="0">
              <a:buNone/>
              <a:defRPr sz="2000" dirty="0"/>
            </a:lvl9pPr>
          </a:lstStyle>
          <a:p>
            <a:endParaRPr lang="en-US" dirty="0"/>
          </a:p>
        </p:txBody>
      </p:sp>
      <p:sp>
        <p:nvSpPr>
          <p:cNvPr id="4" name="Text Placeholder 3"/>
          <p:cNvSpPr>
            <a:spLocks noGrp="1"/>
          </p:cNvSpPr>
          <p:nvPr>
            <p:ph type="body" sz="half" idx="2"/>
          </p:nvPr>
        </p:nvSpPr>
        <p:spPr bwMode="white">
          <a:xfrm>
            <a:off x="839788" y="2057400"/>
            <a:ext cx="3932237" cy="3811588"/>
          </a:xfrm>
          <a:ln>
            <a:headEnd type="none"/>
            <a:tailEnd type="none"/>
          </a:ln>
        </p:spPr>
        <p:txBody>
          <a:bodyPr wrap="square"/>
          <a:lstStyle>
            <a:lvl1pPr marL="0" indent="0">
              <a:buNone/>
              <a:defRPr sz="1600" dirty="0"/>
            </a:lvl1pPr>
            <a:lvl2pPr marL="457200" indent="0">
              <a:buNone/>
              <a:defRPr sz="1400" dirty="0"/>
            </a:lvl2pPr>
            <a:lvl3pPr marL="914400" indent="0">
              <a:buNone/>
              <a:defRPr sz="1200" dirty="0"/>
            </a:lvl3pPr>
            <a:lvl4pPr marL="1371600" indent="0">
              <a:buNone/>
              <a:defRPr sz="1000" dirty="0"/>
            </a:lvl4pPr>
            <a:lvl5pPr marL="1828800" indent="0">
              <a:buNone/>
              <a:defRPr sz="1000" dirty="0"/>
            </a:lvl5pPr>
            <a:lvl6pPr marL="2286000" indent="0">
              <a:buNone/>
              <a:defRPr sz="1000" dirty="0"/>
            </a:lvl6pPr>
            <a:lvl7pPr marL="2743200" indent="0">
              <a:buNone/>
              <a:defRPr sz="1000" dirty="0"/>
            </a:lvl7pPr>
            <a:lvl8pPr marL="3200400" indent="0">
              <a:buNone/>
              <a:defRPr sz="1000" dirty="0"/>
            </a:lvl8pPr>
            <a:lvl9pPr marL="3657600" indent="0">
              <a:buNone/>
              <a:defRPr sz="1000" dirty="0"/>
            </a:lvl9pPr>
          </a:lstStyle>
          <a:p>
            <a:r>
              <a:rPr lang="en-US" dirty="0"/>
              <a:t>Click to edit Master text styles</a:t>
            </a:r>
          </a:p>
        </p:txBody>
      </p:sp>
      <p:sp>
        <p:nvSpPr>
          <p:cNvPr id="5" name="Date Placeholder 4"/>
          <p:cNvSpPr>
            <a:spLocks noGrp="1"/>
          </p:cNvSpPr>
          <p:nvPr>
            <p:ph type="dt" sz="half" idx="10"/>
          </p:nvPr>
        </p:nvSpPr>
        <p:spPr bwMode="white">
          <a:ln>
            <a:headEnd type="none"/>
            <a:tailEnd type="none"/>
          </a:ln>
        </p:spPr>
        <p:txBody>
          <a:bodyPr wrap="square"/>
          <a:lstStyle/>
          <a:p>
            <a:fld id="{D4630D1D-EC81-4D12-BBAE-7AD5C46FE905}" type="datetimeFigureOut">
              <a:rPr lang="en-US" dirty="0"/>
              <a:t>8/4/2024</a:t>
            </a:fld>
            <a:endParaRPr lang="en-US" dirty="0"/>
          </a:p>
        </p:txBody>
      </p:sp>
      <p:sp>
        <p:nvSpPr>
          <p:cNvPr id="6" name="Footer Placeholder 5"/>
          <p:cNvSpPr>
            <a:spLocks noGrp="1"/>
          </p:cNvSpPr>
          <p:nvPr>
            <p:ph type="ftr" sz="quarter" idx="11"/>
          </p:nvPr>
        </p:nvSpPr>
        <p:spPr bwMode="white">
          <a:ln>
            <a:headEnd type="none"/>
            <a:tailEnd type="none"/>
          </a:ln>
        </p:spPr>
        <p:txBody>
          <a:bodyPr wrap="square"/>
          <a:lstStyle/>
          <a:p>
            <a:endParaRPr lang="en-US" dirty="0"/>
          </a:p>
        </p:txBody>
      </p:sp>
      <p:sp>
        <p:nvSpPr>
          <p:cNvPr id="7" name="Slide Number Placeholder 6"/>
          <p:cNvSpPr>
            <a:spLocks noGrp="1"/>
          </p:cNvSpPr>
          <p:nvPr>
            <p:ph type="sldNum" sz="quarter" idx="12"/>
          </p:nvPr>
        </p:nvSpPr>
        <p:spPr bwMode="white">
          <a:ln>
            <a:headEnd type="none"/>
            <a:tailEnd type="none"/>
          </a:ln>
        </p:spPr>
        <p:txBody>
          <a:bodyPr wrap="square"/>
          <a:lstStyle/>
          <a:p>
            <a:fld id="{E1CC4C9C-B29E-4E68-9F89-CA7A1621DE9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838200" y="365125"/>
            <a:ext cx="10515600" cy="1325563"/>
          </a:xfrm>
          <a:prstGeom prst="rect">
            <a:avLst/>
          </a:prstGeom>
          <a:ln>
            <a:headEnd type="none"/>
            <a:tailEnd type="none"/>
          </a:ln>
        </p:spPr>
        <p:txBody>
          <a:bodyPr wrap="square" lIns="91440" tIns="45720" rIns="91440" bIns="45720" anchor="ctr">
            <a:normAutofit/>
          </a:bodyPr>
          <a:lstStyle/>
          <a:p>
            <a:r>
              <a:rPr lang="en-US" dirty="0"/>
              <a:t>Click to edit Master title style</a:t>
            </a:r>
          </a:p>
        </p:txBody>
      </p:sp>
      <p:sp>
        <p:nvSpPr>
          <p:cNvPr id="3" name="Text Placeholder 2"/>
          <p:cNvSpPr>
            <a:spLocks noGrp="1"/>
          </p:cNvSpPr>
          <p:nvPr>
            <p:ph type="body" idx="1"/>
          </p:nvPr>
        </p:nvSpPr>
        <p:spPr bwMode="white">
          <a:xfrm>
            <a:off x="838200" y="1825625"/>
            <a:ext cx="10515600" cy="4351338"/>
          </a:xfrm>
          <a:prstGeom prst="rect">
            <a:avLst/>
          </a:prstGeom>
          <a:ln>
            <a:headEnd type="none"/>
            <a:tailEnd type="none"/>
          </a:ln>
        </p:spPr>
        <p:txBody>
          <a:bodyPr wrap="square" lIns="91440" tIns="45720" rIns="91440" bIns="45720">
            <a:normAutofit/>
          </a:body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bwMode="white">
          <a:xfrm>
            <a:off x="838200" y="6356350"/>
            <a:ext cx="2743200" cy="365125"/>
          </a:xfrm>
          <a:prstGeom prst="rect">
            <a:avLst/>
          </a:prstGeom>
          <a:ln>
            <a:headEnd type="none"/>
            <a:tailEnd type="none"/>
          </a:ln>
        </p:spPr>
        <p:txBody>
          <a:bodyPr wrap="square" lIns="91440" tIns="45720" rIns="91440" bIns="45720" anchor="ctr"/>
          <a:lstStyle>
            <a:lvl1pPr algn="l">
              <a:defRPr sz="1200" dirty="0">
                <a:solidFill>
                  <a:schemeClr val="tx1">
                    <a:tint val="75000"/>
                  </a:schemeClr>
                </a:solidFill>
              </a:defRPr>
            </a:lvl1pPr>
          </a:lstStyle>
          <a:p>
            <a:fld id="{D4630D1D-EC81-4D12-BBAE-7AD5C46FE905}" type="datetimeFigureOut">
              <a:rPr lang="en-US" dirty="0"/>
              <a:t>8/4/2024</a:t>
            </a:fld>
            <a:endParaRPr lang="en-US" dirty="0"/>
          </a:p>
        </p:txBody>
      </p:sp>
      <p:sp>
        <p:nvSpPr>
          <p:cNvPr id="5" name="Footer Placeholder 4"/>
          <p:cNvSpPr>
            <a:spLocks noGrp="1"/>
          </p:cNvSpPr>
          <p:nvPr>
            <p:ph type="ftr" sz="quarter" idx="3"/>
          </p:nvPr>
        </p:nvSpPr>
        <p:spPr bwMode="white">
          <a:xfrm>
            <a:off x="4038600" y="6356350"/>
            <a:ext cx="4114800" cy="365125"/>
          </a:xfrm>
          <a:prstGeom prst="rect">
            <a:avLst/>
          </a:prstGeom>
          <a:ln>
            <a:headEnd type="none"/>
            <a:tailEnd type="none"/>
          </a:ln>
        </p:spPr>
        <p:txBody>
          <a:bodyPr wrap="square" lIns="91440" tIns="45720" rIns="91440" bIns="45720" anchor="ctr"/>
          <a:lstStyle>
            <a:lvl1pPr algn="ctr">
              <a:defRPr sz="1200" dirty="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white">
          <a:xfrm>
            <a:off x="8610600" y="6356350"/>
            <a:ext cx="2743200" cy="365125"/>
          </a:xfrm>
          <a:prstGeom prst="rect">
            <a:avLst/>
          </a:prstGeom>
          <a:ln>
            <a:headEnd type="none"/>
            <a:tailEnd type="none"/>
          </a:ln>
        </p:spPr>
        <p:txBody>
          <a:bodyPr wrap="square" lIns="91440" tIns="45720" rIns="91440" bIns="45720" anchor="ctr"/>
          <a:lstStyle>
            <a:lvl1pPr algn="r">
              <a:defRPr sz="1200" dirty="0">
                <a:solidFill>
                  <a:schemeClr val="tx1">
                    <a:tint val="75000"/>
                  </a:schemeClr>
                </a:solidFill>
              </a:defRPr>
            </a:lvl1pPr>
          </a:lstStyle>
          <a:p>
            <a:fld id="{E1CC4C9C-B29E-4E68-9F89-CA7A1621DE94}"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a:lnSpc>
          <a:spcPct val="90000"/>
        </a:lnSpc>
        <a:spcBef>
          <a:spcPct val="0"/>
        </a:spcBef>
        <a:buNone/>
        <a:defRPr sz="4400" kern="1200" dirty="0">
          <a:solidFill>
            <a:schemeClr val="tx1"/>
          </a:solidFill>
          <a:latin typeface="+mj-lt"/>
          <a:ea typeface="+mj-ea"/>
          <a:cs typeface="+mj-cs"/>
        </a:defRPr>
      </a:lvl1pPr>
    </p:titleStyle>
    <p:bodyStyle>
      <a:lvl1pPr marL="228600" indent="-228600" algn="l" defTabSz="914400" rtl="0">
        <a:lnSpc>
          <a:spcPct val="90000"/>
        </a:lnSpc>
        <a:spcBef>
          <a:spcPts val="1000"/>
        </a:spcBef>
        <a:buFont typeface="Arial"/>
        <a:buChar char="•"/>
        <a:defRPr sz="2800" kern="1200" dirty="0">
          <a:solidFill>
            <a:schemeClr val="tx1"/>
          </a:solidFill>
          <a:latin typeface="+mn-lt"/>
          <a:ea typeface="+mn-ea"/>
          <a:cs typeface="+mn-cs"/>
        </a:defRPr>
      </a:lvl1pPr>
      <a:lvl2pPr marL="685800" indent="-228600" algn="l" defTabSz="914400" rtl="0">
        <a:lnSpc>
          <a:spcPct val="90000"/>
        </a:lnSpc>
        <a:spcBef>
          <a:spcPts val="500"/>
        </a:spcBef>
        <a:buFont typeface="Arial"/>
        <a:buChar char="•"/>
        <a:defRPr sz="2400" kern="1200" dirty="0">
          <a:solidFill>
            <a:schemeClr val="tx1"/>
          </a:solidFill>
          <a:latin typeface="+mn-lt"/>
          <a:ea typeface="+mn-ea"/>
          <a:cs typeface="+mn-cs"/>
        </a:defRPr>
      </a:lvl2pPr>
      <a:lvl3pPr marL="1143000" indent="-228600" algn="l" defTabSz="914400" rtl="0">
        <a:lnSpc>
          <a:spcPct val="90000"/>
        </a:lnSpc>
        <a:spcBef>
          <a:spcPts val="500"/>
        </a:spcBef>
        <a:buFont typeface="Arial"/>
        <a:buChar char="•"/>
        <a:defRPr sz="2000" kern="1200" dirty="0">
          <a:solidFill>
            <a:schemeClr val="tx1"/>
          </a:solidFill>
          <a:latin typeface="+mn-lt"/>
          <a:ea typeface="+mn-ea"/>
          <a:cs typeface="+mn-cs"/>
        </a:defRPr>
      </a:lvl3pPr>
      <a:lvl4pPr marL="1600200" indent="-228600" algn="l" defTabSz="914400" rtl="0">
        <a:lnSpc>
          <a:spcPct val="90000"/>
        </a:lnSpc>
        <a:spcBef>
          <a:spcPts val="500"/>
        </a:spcBef>
        <a:buFont typeface="Arial"/>
        <a:buChar char="•"/>
        <a:defRPr sz="1800" kern="1200" dirty="0">
          <a:solidFill>
            <a:schemeClr val="tx1"/>
          </a:solidFill>
          <a:latin typeface="+mn-lt"/>
          <a:ea typeface="+mn-ea"/>
          <a:cs typeface="+mn-cs"/>
        </a:defRPr>
      </a:lvl4pPr>
      <a:lvl5pPr marL="2057400" indent="-228600" algn="l" defTabSz="914400" rtl="0">
        <a:lnSpc>
          <a:spcPct val="90000"/>
        </a:lnSpc>
        <a:spcBef>
          <a:spcPts val="500"/>
        </a:spcBef>
        <a:buFont typeface="Arial"/>
        <a:buChar char="•"/>
        <a:defRPr sz="1800" kern="1200" dirty="0">
          <a:solidFill>
            <a:schemeClr val="tx1"/>
          </a:solidFill>
          <a:latin typeface="+mn-lt"/>
          <a:ea typeface="+mn-ea"/>
          <a:cs typeface="+mn-cs"/>
        </a:defRPr>
      </a:lvl5pPr>
      <a:lvl6pPr marL="2514600" indent="-228600" algn="l" defTabSz="914400" rtl="0">
        <a:lnSpc>
          <a:spcPct val="90000"/>
        </a:lnSpc>
        <a:spcBef>
          <a:spcPts val="500"/>
        </a:spcBef>
        <a:buFont typeface="Arial"/>
        <a:buChar char="•"/>
        <a:defRPr sz="1800" kern="1200" dirty="0">
          <a:solidFill>
            <a:schemeClr val="tx1"/>
          </a:solidFill>
          <a:latin typeface="+mn-lt"/>
          <a:ea typeface="+mn-ea"/>
          <a:cs typeface="+mn-cs"/>
        </a:defRPr>
      </a:lvl6pPr>
      <a:lvl7pPr marL="2971800" indent="-228600" algn="l" defTabSz="914400" rtl="0">
        <a:lnSpc>
          <a:spcPct val="90000"/>
        </a:lnSpc>
        <a:spcBef>
          <a:spcPts val="500"/>
        </a:spcBef>
        <a:buFont typeface="Arial"/>
        <a:buChar char="•"/>
        <a:defRPr sz="1800" kern="1200" dirty="0">
          <a:solidFill>
            <a:schemeClr val="tx1"/>
          </a:solidFill>
          <a:latin typeface="+mn-lt"/>
          <a:ea typeface="+mn-ea"/>
          <a:cs typeface="+mn-cs"/>
        </a:defRPr>
      </a:lvl7pPr>
      <a:lvl8pPr marL="3429000" indent="-228600" algn="l" defTabSz="914400" rtl="0">
        <a:lnSpc>
          <a:spcPct val="90000"/>
        </a:lnSpc>
        <a:spcBef>
          <a:spcPts val="500"/>
        </a:spcBef>
        <a:buFont typeface="Arial"/>
        <a:buChar char="•"/>
        <a:defRPr sz="1800" kern="1200" dirty="0">
          <a:solidFill>
            <a:schemeClr val="tx1"/>
          </a:solidFill>
          <a:latin typeface="+mn-lt"/>
          <a:ea typeface="+mn-ea"/>
          <a:cs typeface="+mn-cs"/>
        </a:defRPr>
      </a:lvl8pPr>
      <a:lvl9pPr marL="3886200" indent="-228600" algn="l" defTabSz="914400" rtl="0">
        <a:lnSpc>
          <a:spcPct val="90000"/>
        </a:lnSpc>
        <a:spcBef>
          <a:spcPts val="500"/>
        </a:spcBef>
        <a:buFont typeface="Arial"/>
        <a:buChar char="•"/>
        <a:defRPr sz="1800" kern="1200" dirty="0">
          <a:solidFill>
            <a:schemeClr val="tx1"/>
          </a:solidFill>
          <a:latin typeface="+mn-lt"/>
          <a:ea typeface="+mn-ea"/>
          <a:cs typeface="+mn-cs"/>
        </a:defRPr>
      </a:lvl9pPr>
    </p:bodyStyle>
    <p:otherStyle>
      <a:defPPr defTabSz="914400">
        <a:defRPr lang="en-US" dirty="0"/>
      </a:defPPr>
      <a:lvl1pPr marL="0" algn="l" defTabSz="914400" rtl="0">
        <a:defRPr sz="1800" kern="1200" dirty="0">
          <a:solidFill>
            <a:schemeClr val="tx1"/>
          </a:solidFill>
          <a:latin typeface="+mn-lt"/>
          <a:ea typeface="+mn-ea"/>
          <a:cs typeface="+mn-cs"/>
        </a:defRPr>
      </a:lvl1pPr>
      <a:lvl2pPr marL="457200" algn="l" defTabSz="914400" rtl="0">
        <a:defRPr sz="1800" kern="1200" dirty="0">
          <a:solidFill>
            <a:schemeClr val="tx1"/>
          </a:solidFill>
          <a:latin typeface="+mn-lt"/>
          <a:ea typeface="+mn-ea"/>
          <a:cs typeface="+mn-cs"/>
        </a:defRPr>
      </a:lvl2pPr>
      <a:lvl3pPr marL="914400" algn="l" defTabSz="914400" rtl="0">
        <a:defRPr sz="1800" kern="1200" dirty="0">
          <a:solidFill>
            <a:schemeClr val="tx1"/>
          </a:solidFill>
          <a:latin typeface="+mn-lt"/>
          <a:ea typeface="+mn-ea"/>
          <a:cs typeface="+mn-cs"/>
        </a:defRPr>
      </a:lvl3pPr>
      <a:lvl4pPr marL="1371600" algn="l" defTabSz="914400" rtl="0">
        <a:defRPr sz="1800" kern="1200" dirty="0">
          <a:solidFill>
            <a:schemeClr val="tx1"/>
          </a:solidFill>
          <a:latin typeface="+mn-lt"/>
          <a:ea typeface="+mn-ea"/>
          <a:cs typeface="+mn-cs"/>
        </a:defRPr>
      </a:lvl4pPr>
      <a:lvl5pPr marL="1828800" algn="l" defTabSz="914400" rtl="0">
        <a:defRPr sz="1800" kern="1200" dirty="0">
          <a:solidFill>
            <a:schemeClr val="tx1"/>
          </a:solidFill>
          <a:latin typeface="+mn-lt"/>
          <a:ea typeface="+mn-ea"/>
          <a:cs typeface="+mn-cs"/>
        </a:defRPr>
      </a:lvl5pPr>
      <a:lvl6pPr marL="2286000" algn="l" defTabSz="914400" rtl="0">
        <a:defRPr sz="1800" kern="1200" dirty="0">
          <a:solidFill>
            <a:schemeClr val="tx1"/>
          </a:solidFill>
          <a:latin typeface="+mn-lt"/>
          <a:ea typeface="+mn-ea"/>
          <a:cs typeface="+mn-cs"/>
        </a:defRPr>
      </a:lvl6pPr>
      <a:lvl7pPr marL="2743200" algn="l" defTabSz="914400" rtl="0">
        <a:defRPr sz="1800" kern="1200" dirty="0">
          <a:solidFill>
            <a:schemeClr val="tx1"/>
          </a:solidFill>
          <a:latin typeface="+mn-lt"/>
          <a:ea typeface="+mn-ea"/>
          <a:cs typeface="+mn-cs"/>
        </a:defRPr>
      </a:lvl7pPr>
      <a:lvl8pPr marL="3200400" algn="l" defTabSz="914400" rtl="0">
        <a:defRPr sz="1800" kern="1200" dirty="0">
          <a:solidFill>
            <a:schemeClr val="tx1"/>
          </a:solidFill>
          <a:latin typeface="+mn-lt"/>
          <a:ea typeface="+mn-ea"/>
          <a:cs typeface="+mn-cs"/>
        </a:defRPr>
      </a:lvl8pPr>
      <a:lvl9pPr marL="3657600" algn="l" defTabSz="914400" rtl="0">
        <a:defRPr sz="1800" kern="1200" dirty="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earn.microsoft.com/en-us/dynamics365/get-started/icons" TargetMode="External"/><Relationship Id="rId2" Type="http://schemas.openxmlformats.org/officeDocument/2006/relationships/hyperlink" Target="https://learn.microsoft.com/en-us/azure/architecture/icons/" TargetMode="External"/><Relationship Id="rId1" Type="http://schemas.openxmlformats.org/officeDocument/2006/relationships/slideLayout" Target="../slideLayouts/slideLayout1.xml"/><Relationship Id="rId5" Type="http://schemas.openxmlformats.org/officeDocument/2006/relationships/hyperlink" Target="https://www.linkedin.com/in/michael-kortas-14324b54/" TargetMode="External"/><Relationship Id="rId4" Type="http://schemas.openxmlformats.org/officeDocument/2006/relationships/hyperlink" Target="https://learn.microsoft.com/en-us/power-platform/guidance/icons"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202.svg"/><Relationship Id="rId3" Type="http://schemas.openxmlformats.org/officeDocument/2006/relationships/image" Target="../media/image210.svg"/><Relationship Id="rId7" Type="http://schemas.openxmlformats.org/officeDocument/2006/relationships/image" Target="../media/image186.svg"/><Relationship Id="rId12" Type="http://schemas.openxmlformats.org/officeDocument/2006/relationships/image" Target="../media/image201.png"/><Relationship Id="rId2" Type="http://schemas.openxmlformats.org/officeDocument/2006/relationships/image" Target="../media/image209.png"/><Relationship Id="rId1" Type="http://schemas.openxmlformats.org/officeDocument/2006/relationships/slideLayout" Target="../slideLayouts/slideLayout7.xml"/><Relationship Id="rId6" Type="http://schemas.openxmlformats.org/officeDocument/2006/relationships/image" Target="../media/image185.png"/><Relationship Id="rId11" Type="http://schemas.openxmlformats.org/officeDocument/2006/relationships/image" Target="../media/image194.svg"/><Relationship Id="rId5" Type="http://schemas.openxmlformats.org/officeDocument/2006/relationships/image" Target="../media/image170.svg"/><Relationship Id="rId15" Type="http://schemas.openxmlformats.org/officeDocument/2006/relationships/image" Target="../media/image212.svg"/><Relationship Id="rId10" Type="http://schemas.openxmlformats.org/officeDocument/2006/relationships/image" Target="../media/image193.png"/><Relationship Id="rId4" Type="http://schemas.openxmlformats.org/officeDocument/2006/relationships/image" Target="../media/image169.png"/><Relationship Id="rId9" Type="http://schemas.openxmlformats.org/officeDocument/2006/relationships/image" Target="../media/image106.svg"/><Relationship Id="rId14" Type="http://schemas.openxmlformats.org/officeDocument/2006/relationships/image" Target="../media/image211.png"/></Relationships>
</file>

<file path=ppt/slides/_rels/slide11.xml.rels><?xml version="1.0" encoding="UTF-8" standalone="yes"?>
<Relationships xmlns="http://schemas.openxmlformats.org/package/2006/relationships"><Relationship Id="rId3" Type="http://schemas.openxmlformats.org/officeDocument/2006/relationships/image" Target="../media/image214.svg"/><Relationship Id="rId2" Type="http://schemas.openxmlformats.org/officeDocument/2006/relationships/image" Target="../media/image213.png"/><Relationship Id="rId1" Type="http://schemas.openxmlformats.org/officeDocument/2006/relationships/slideLayout" Target="../slideLayouts/slideLayout7.xml"/><Relationship Id="rId5" Type="http://schemas.openxmlformats.org/officeDocument/2006/relationships/image" Target="../media/image216.svg"/><Relationship Id="rId4" Type="http://schemas.openxmlformats.org/officeDocument/2006/relationships/image" Target="../media/image215.png"/></Relationships>
</file>

<file path=ppt/slides/_rels/slide12.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8.svg"/><Relationship Id="rId18" Type="http://schemas.openxmlformats.org/officeDocument/2006/relationships/image" Target="../media/image233.png"/><Relationship Id="rId3" Type="http://schemas.openxmlformats.org/officeDocument/2006/relationships/image" Target="../media/image218.svg"/><Relationship Id="rId7" Type="http://schemas.openxmlformats.org/officeDocument/2006/relationships/image" Target="../media/image222.svg"/><Relationship Id="rId12" Type="http://schemas.openxmlformats.org/officeDocument/2006/relationships/image" Target="../media/image227.png"/><Relationship Id="rId17" Type="http://schemas.openxmlformats.org/officeDocument/2006/relationships/image" Target="../media/image232.svg"/><Relationship Id="rId2" Type="http://schemas.openxmlformats.org/officeDocument/2006/relationships/image" Target="../media/image217.png"/><Relationship Id="rId16"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21.png"/><Relationship Id="rId11" Type="http://schemas.openxmlformats.org/officeDocument/2006/relationships/image" Target="../media/image226.svg"/><Relationship Id="rId5" Type="http://schemas.openxmlformats.org/officeDocument/2006/relationships/image" Target="../media/image220.svg"/><Relationship Id="rId15" Type="http://schemas.openxmlformats.org/officeDocument/2006/relationships/image" Target="../media/image230.svg"/><Relationship Id="rId10" Type="http://schemas.openxmlformats.org/officeDocument/2006/relationships/image" Target="../media/image225.png"/><Relationship Id="rId19" Type="http://schemas.openxmlformats.org/officeDocument/2006/relationships/image" Target="../media/image234.svg"/><Relationship Id="rId4" Type="http://schemas.openxmlformats.org/officeDocument/2006/relationships/image" Target="../media/image219.png"/><Relationship Id="rId9" Type="http://schemas.openxmlformats.org/officeDocument/2006/relationships/image" Target="../media/image224.svg"/><Relationship Id="rId14" Type="http://schemas.openxmlformats.org/officeDocument/2006/relationships/image" Target="../media/image229.png"/></Relationships>
</file>

<file path=ppt/slides/_rels/slide13.xml.rels><?xml version="1.0" encoding="UTF-8" standalone="yes"?>
<Relationships xmlns="http://schemas.openxmlformats.org/package/2006/relationships"><Relationship Id="rId13" Type="http://schemas.openxmlformats.org/officeDocument/2006/relationships/image" Target="../media/image244.svg"/><Relationship Id="rId18" Type="http://schemas.openxmlformats.org/officeDocument/2006/relationships/image" Target="../media/image249.png"/><Relationship Id="rId26" Type="http://schemas.openxmlformats.org/officeDocument/2006/relationships/image" Target="../media/image81.png"/><Relationship Id="rId39" Type="http://schemas.openxmlformats.org/officeDocument/2006/relationships/image" Target="../media/image268.svg"/><Relationship Id="rId21" Type="http://schemas.openxmlformats.org/officeDocument/2006/relationships/image" Target="../media/image252.svg"/><Relationship Id="rId34" Type="http://schemas.openxmlformats.org/officeDocument/2006/relationships/image" Target="../media/image263.png"/><Relationship Id="rId42" Type="http://schemas.openxmlformats.org/officeDocument/2006/relationships/image" Target="../media/image271.png"/><Relationship Id="rId47" Type="http://schemas.openxmlformats.org/officeDocument/2006/relationships/image" Target="../media/image276.svg"/><Relationship Id="rId50" Type="http://schemas.openxmlformats.org/officeDocument/2006/relationships/image" Target="../media/image87.png"/><Relationship Id="rId7" Type="http://schemas.openxmlformats.org/officeDocument/2006/relationships/image" Target="../media/image238.svg"/><Relationship Id="rId2" Type="http://schemas.openxmlformats.org/officeDocument/2006/relationships/image" Target="../media/image235.png"/><Relationship Id="rId16" Type="http://schemas.openxmlformats.org/officeDocument/2006/relationships/image" Target="../media/image247.png"/><Relationship Id="rId29" Type="http://schemas.openxmlformats.org/officeDocument/2006/relationships/image" Target="../media/image258.svg"/><Relationship Id="rId11" Type="http://schemas.openxmlformats.org/officeDocument/2006/relationships/image" Target="../media/image242.svg"/><Relationship Id="rId24" Type="http://schemas.openxmlformats.org/officeDocument/2006/relationships/image" Target="../media/image255.png"/><Relationship Id="rId32" Type="http://schemas.openxmlformats.org/officeDocument/2006/relationships/image" Target="../media/image261.png"/><Relationship Id="rId37" Type="http://schemas.openxmlformats.org/officeDocument/2006/relationships/image" Target="../media/image266.svg"/><Relationship Id="rId40" Type="http://schemas.openxmlformats.org/officeDocument/2006/relationships/image" Target="../media/image269.png"/><Relationship Id="rId45" Type="http://schemas.openxmlformats.org/officeDocument/2006/relationships/image" Target="../media/image274.svg"/><Relationship Id="rId53" Type="http://schemas.openxmlformats.org/officeDocument/2006/relationships/image" Target="../media/image280.svg"/><Relationship Id="rId5" Type="http://schemas.openxmlformats.org/officeDocument/2006/relationships/image" Target="../media/image72.svg"/><Relationship Id="rId10" Type="http://schemas.openxmlformats.org/officeDocument/2006/relationships/image" Target="../media/image241.png"/><Relationship Id="rId19" Type="http://schemas.openxmlformats.org/officeDocument/2006/relationships/image" Target="../media/image250.svg"/><Relationship Id="rId31" Type="http://schemas.openxmlformats.org/officeDocument/2006/relationships/image" Target="../media/image260.svg"/><Relationship Id="rId44" Type="http://schemas.openxmlformats.org/officeDocument/2006/relationships/image" Target="../media/image273.png"/><Relationship Id="rId52" Type="http://schemas.openxmlformats.org/officeDocument/2006/relationships/image" Target="../media/image279.png"/><Relationship Id="rId4" Type="http://schemas.openxmlformats.org/officeDocument/2006/relationships/image" Target="../media/image71.png"/><Relationship Id="rId9" Type="http://schemas.openxmlformats.org/officeDocument/2006/relationships/image" Target="../media/image240.svg"/><Relationship Id="rId14" Type="http://schemas.openxmlformats.org/officeDocument/2006/relationships/image" Target="../media/image245.png"/><Relationship Id="rId22" Type="http://schemas.openxmlformats.org/officeDocument/2006/relationships/image" Target="../media/image253.png"/><Relationship Id="rId27" Type="http://schemas.openxmlformats.org/officeDocument/2006/relationships/image" Target="../media/image82.svg"/><Relationship Id="rId30" Type="http://schemas.openxmlformats.org/officeDocument/2006/relationships/image" Target="../media/image259.png"/><Relationship Id="rId35" Type="http://schemas.openxmlformats.org/officeDocument/2006/relationships/image" Target="../media/image264.svg"/><Relationship Id="rId43" Type="http://schemas.openxmlformats.org/officeDocument/2006/relationships/image" Target="../media/image272.svg"/><Relationship Id="rId48" Type="http://schemas.openxmlformats.org/officeDocument/2006/relationships/image" Target="../media/image277.png"/><Relationship Id="rId8" Type="http://schemas.openxmlformats.org/officeDocument/2006/relationships/image" Target="../media/image239.png"/><Relationship Id="rId51" Type="http://schemas.openxmlformats.org/officeDocument/2006/relationships/image" Target="../media/image88.svg"/><Relationship Id="rId3" Type="http://schemas.openxmlformats.org/officeDocument/2006/relationships/image" Target="../media/image236.svg"/><Relationship Id="rId12" Type="http://schemas.openxmlformats.org/officeDocument/2006/relationships/image" Target="../media/image243.png"/><Relationship Id="rId17" Type="http://schemas.openxmlformats.org/officeDocument/2006/relationships/image" Target="../media/image248.svg"/><Relationship Id="rId25" Type="http://schemas.openxmlformats.org/officeDocument/2006/relationships/image" Target="../media/image256.svg"/><Relationship Id="rId33" Type="http://schemas.openxmlformats.org/officeDocument/2006/relationships/image" Target="../media/image262.svg"/><Relationship Id="rId38" Type="http://schemas.openxmlformats.org/officeDocument/2006/relationships/image" Target="../media/image267.png"/><Relationship Id="rId46" Type="http://schemas.openxmlformats.org/officeDocument/2006/relationships/image" Target="../media/image275.png"/><Relationship Id="rId20" Type="http://schemas.openxmlformats.org/officeDocument/2006/relationships/image" Target="../media/image251.png"/><Relationship Id="rId41" Type="http://schemas.openxmlformats.org/officeDocument/2006/relationships/image" Target="../media/image270.svg"/><Relationship Id="rId1" Type="http://schemas.openxmlformats.org/officeDocument/2006/relationships/slideLayout" Target="../slideLayouts/slideLayout7.xml"/><Relationship Id="rId6" Type="http://schemas.openxmlformats.org/officeDocument/2006/relationships/image" Target="../media/image237.png"/><Relationship Id="rId15" Type="http://schemas.openxmlformats.org/officeDocument/2006/relationships/image" Target="../media/image246.svg"/><Relationship Id="rId23" Type="http://schemas.openxmlformats.org/officeDocument/2006/relationships/image" Target="../media/image254.svg"/><Relationship Id="rId28" Type="http://schemas.openxmlformats.org/officeDocument/2006/relationships/image" Target="../media/image257.png"/><Relationship Id="rId36" Type="http://schemas.openxmlformats.org/officeDocument/2006/relationships/image" Target="../media/image265.png"/><Relationship Id="rId49" Type="http://schemas.openxmlformats.org/officeDocument/2006/relationships/image" Target="../media/image278.svg"/></Relationships>
</file>

<file path=ppt/slides/_rels/slide14.xml.rels><?xml version="1.0" encoding="UTF-8" standalone="yes"?>
<Relationships xmlns="http://schemas.openxmlformats.org/package/2006/relationships"><Relationship Id="rId8" Type="http://schemas.openxmlformats.org/officeDocument/2006/relationships/image" Target="../media/image287.png"/><Relationship Id="rId13" Type="http://schemas.openxmlformats.org/officeDocument/2006/relationships/image" Target="../media/image292.svg"/><Relationship Id="rId18" Type="http://schemas.openxmlformats.org/officeDocument/2006/relationships/image" Target="../media/image297.png"/><Relationship Id="rId3" Type="http://schemas.openxmlformats.org/officeDocument/2006/relationships/image" Target="../media/image282.svg"/><Relationship Id="rId21" Type="http://schemas.openxmlformats.org/officeDocument/2006/relationships/image" Target="../media/image300.svg"/><Relationship Id="rId7" Type="http://schemas.openxmlformats.org/officeDocument/2006/relationships/image" Target="../media/image286.svg"/><Relationship Id="rId12" Type="http://schemas.openxmlformats.org/officeDocument/2006/relationships/image" Target="../media/image291.png"/><Relationship Id="rId17" Type="http://schemas.openxmlformats.org/officeDocument/2006/relationships/image" Target="../media/image296.svg"/><Relationship Id="rId25" Type="http://schemas.openxmlformats.org/officeDocument/2006/relationships/image" Target="../media/image304.svg"/><Relationship Id="rId2" Type="http://schemas.openxmlformats.org/officeDocument/2006/relationships/image" Target="../media/image281.png"/><Relationship Id="rId16" Type="http://schemas.openxmlformats.org/officeDocument/2006/relationships/image" Target="../media/image295.png"/><Relationship Id="rId20"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image" Target="../media/image285.png"/><Relationship Id="rId11" Type="http://schemas.openxmlformats.org/officeDocument/2006/relationships/image" Target="../media/image290.svg"/><Relationship Id="rId24" Type="http://schemas.openxmlformats.org/officeDocument/2006/relationships/image" Target="../media/image303.png"/><Relationship Id="rId5" Type="http://schemas.openxmlformats.org/officeDocument/2006/relationships/image" Target="../media/image284.svg"/><Relationship Id="rId15" Type="http://schemas.openxmlformats.org/officeDocument/2006/relationships/image" Target="../media/image294.svg"/><Relationship Id="rId23" Type="http://schemas.openxmlformats.org/officeDocument/2006/relationships/image" Target="../media/image302.svg"/><Relationship Id="rId10" Type="http://schemas.openxmlformats.org/officeDocument/2006/relationships/image" Target="../media/image289.png"/><Relationship Id="rId19" Type="http://schemas.openxmlformats.org/officeDocument/2006/relationships/image" Target="../media/image298.svg"/><Relationship Id="rId4" Type="http://schemas.openxmlformats.org/officeDocument/2006/relationships/image" Target="../media/image283.png"/><Relationship Id="rId9" Type="http://schemas.openxmlformats.org/officeDocument/2006/relationships/image" Target="../media/image288.svg"/><Relationship Id="rId14" Type="http://schemas.openxmlformats.org/officeDocument/2006/relationships/image" Target="../media/image293.png"/><Relationship Id="rId22" Type="http://schemas.openxmlformats.org/officeDocument/2006/relationships/image" Target="../media/image301.png"/></Relationships>
</file>

<file path=ppt/slides/_rels/slide15.xml.rels><?xml version="1.0" encoding="UTF-8" standalone="yes"?>
<Relationships xmlns="http://schemas.openxmlformats.org/package/2006/relationships"><Relationship Id="rId13" Type="http://schemas.openxmlformats.org/officeDocument/2006/relationships/image" Target="../media/image316.svg"/><Relationship Id="rId18" Type="http://schemas.openxmlformats.org/officeDocument/2006/relationships/image" Target="../media/image321.png"/><Relationship Id="rId26" Type="http://schemas.openxmlformats.org/officeDocument/2006/relationships/image" Target="../media/image329.png"/><Relationship Id="rId39" Type="http://schemas.openxmlformats.org/officeDocument/2006/relationships/image" Target="../media/image342.png"/><Relationship Id="rId21" Type="http://schemas.openxmlformats.org/officeDocument/2006/relationships/image" Target="../media/image324.svg"/><Relationship Id="rId34" Type="http://schemas.openxmlformats.org/officeDocument/2006/relationships/image" Target="../media/image337.svg"/><Relationship Id="rId42" Type="http://schemas.openxmlformats.org/officeDocument/2006/relationships/image" Target="../media/image345.svg"/><Relationship Id="rId47" Type="http://schemas.openxmlformats.org/officeDocument/2006/relationships/image" Target="../media/image350.png"/><Relationship Id="rId7" Type="http://schemas.openxmlformats.org/officeDocument/2006/relationships/image" Target="../media/image310.svg"/><Relationship Id="rId2" Type="http://schemas.openxmlformats.org/officeDocument/2006/relationships/image" Target="../media/image305.png"/><Relationship Id="rId16" Type="http://schemas.openxmlformats.org/officeDocument/2006/relationships/image" Target="../media/image319.png"/><Relationship Id="rId29" Type="http://schemas.openxmlformats.org/officeDocument/2006/relationships/image" Target="../media/image332.svg"/><Relationship Id="rId11" Type="http://schemas.openxmlformats.org/officeDocument/2006/relationships/image" Target="../media/image314.svg"/><Relationship Id="rId24" Type="http://schemas.openxmlformats.org/officeDocument/2006/relationships/image" Target="../media/image327.png"/><Relationship Id="rId32" Type="http://schemas.openxmlformats.org/officeDocument/2006/relationships/image" Target="../media/image335.png"/><Relationship Id="rId37" Type="http://schemas.openxmlformats.org/officeDocument/2006/relationships/image" Target="../media/image340.png"/><Relationship Id="rId40" Type="http://schemas.openxmlformats.org/officeDocument/2006/relationships/image" Target="../media/image343.svg"/><Relationship Id="rId45" Type="http://schemas.openxmlformats.org/officeDocument/2006/relationships/image" Target="../media/image348.png"/><Relationship Id="rId5" Type="http://schemas.openxmlformats.org/officeDocument/2006/relationships/image" Target="../media/image308.svg"/><Relationship Id="rId15" Type="http://schemas.openxmlformats.org/officeDocument/2006/relationships/image" Target="../media/image318.svg"/><Relationship Id="rId23" Type="http://schemas.openxmlformats.org/officeDocument/2006/relationships/image" Target="../media/image326.svg"/><Relationship Id="rId28" Type="http://schemas.openxmlformats.org/officeDocument/2006/relationships/image" Target="../media/image331.png"/><Relationship Id="rId36" Type="http://schemas.openxmlformats.org/officeDocument/2006/relationships/image" Target="../media/image339.svg"/><Relationship Id="rId49" Type="http://schemas.openxmlformats.org/officeDocument/2006/relationships/image" Target="../media/image352.svg"/><Relationship Id="rId10" Type="http://schemas.openxmlformats.org/officeDocument/2006/relationships/image" Target="../media/image313.png"/><Relationship Id="rId19" Type="http://schemas.openxmlformats.org/officeDocument/2006/relationships/image" Target="../media/image322.svg"/><Relationship Id="rId31" Type="http://schemas.openxmlformats.org/officeDocument/2006/relationships/image" Target="../media/image334.svg"/><Relationship Id="rId44" Type="http://schemas.openxmlformats.org/officeDocument/2006/relationships/image" Target="../media/image347.svg"/><Relationship Id="rId4" Type="http://schemas.openxmlformats.org/officeDocument/2006/relationships/image" Target="../media/image307.png"/><Relationship Id="rId9" Type="http://schemas.openxmlformats.org/officeDocument/2006/relationships/image" Target="../media/image312.svg"/><Relationship Id="rId14" Type="http://schemas.openxmlformats.org/officeDocument/2006/relationships/image" Target="../media/image317.png"/><Relationship Id="rId22" Type="http://schemas.openxmlformats.org/officeDocument/2006/relationships/image" Target="../media/image325.png"/><Relationship Id="rId27" Type="http://schemas.openxmlformats.org/officeDocument/2006/relationships/image" Target="../media/image330.svg"/><Relationship Id="rId30" Type="http://schemas.openxmlformats.org/officeDocument/2006/relationships/image" Target="../media/image333.png"/><Relationship Id="rId35" Type="http://schemas.openxmlformats.org/officeDocument/2006/relationships/image" Target="../media/image338.png"/><Relationship Id="rId43" Type="http://schemas.openxmlformats.org/officeDocument/2006/relationships/image" Target="../media/image346.png"/><Relationship Id="rId48" Type="http://schemas.openxmlformats.org/officeDocument/2006/relationships/image" Target="../media/image351.svg"/><Relationship Id="rId8" Type="http://schemas.openxmlformats.org/officeDocument/2006/relationships/image" Target="../media/image311.png"/><Relationship Id="rId3" Type="http://schemas.openxmlformats.org/officeDocument/2006/relationships/image" Target="../media/image306.svg"/><Relationship Id="rId12" Type="http://schemas.openxmlformats.org/officeDocument/2006/relationships/image" Target="../media/image315.png"/><Relationship Id="rId17" Type="http://schemas.openxmlformats.org/officeDocument/2006/relationships/image" Target="../media/image320.svg"/><Relationship Id="rId25" Type="http://schemas.openxmlformats.org/officeDocument/2006/relationships/image" Target="../media/image328.svg"/><Relationship Id="rId33" Type="http://schemas.openxmlformats.org/officeDocument/2006/relationships/image" Target="../media/image336.svg"/><Relationship Id="rId38" Type="http://schemas.openxmlformats.org/officeDocument/2006/relationships/image" Target="../media/image341.svg"/><Relationship Id="rId46" Type="http://schemas.openxmlformats.org/officeDocument/2006/relationships/image" Target="../media/image349.svg"/><Relationship Id="rId20" Type="http://schemas.openxmlformats.org/officeDocument/2006/relationships/image" Target="../media/image323.png"/><Relationship Id="rId41" Type="http://schemas.openxmlformats.org/officeDocument/2006/relationships/image" Target="../media/image344.png"/><Relationship Id="rId1" Type="http://schemas.openxmlformats.org/officeDocument/2006/relationships/slideLayout" Target="../slideLayouts/slideLayout7.xml"/><Relationship Id="rId6" Type="http://schemas.openxmlformats.org/officeDocument/2006/relationships/image" Target="../media/image309.png"/></Relationships>
</file>

<file path=ppt/slides/_rels/slide16.xml.rels><?xml version="1.0" encoding="UTF-8" standalone="yes"?>
<Relationships xmlns="http://schemas.openxmlformats.org/package/2006/relationships"><Relationship Id="rId8" Type="http://schemas.openxmlformats.org/officeDocument/2006/relationships/image" Target="../media/image359.png"/><Relationship Id="rId13" Type="http://schemas.openxmlformats.org/officeDocument/2006/relationships/image" Target="../media/image364.svg"/><Relationship Id="rId3" Type="http://schemas.openxmlformats.org/officeDocument/2006/relationships/image" Target="../media/image354.svg"/><Relationship Id="rId7" Type="http://schemas.openxmlformats.org/officeDocument/2006/relationships/image" Target="../media/image358.svg"/><Relationship Id="rId12" Type="http://schemas.openxmlformats.org/officeDocument/2006/relationships/image" Target="../media/image363.png"/><Relationship Id="rId2" Type="http://schemas.openxmlformats.org/officeDocument/2006/relationships/image" Target="../media/image353.png"/><Relationship Id="rId1" Type="http://schemas.openxmlformats.org/officeDocument/2006/relationships/slideLayout" Target="../slideLayouts/slideLayout7.xml"/><Relationship Id="rId6" Type="http://schemas.openxmlformats.org/officeDocument/2006/relationships/image" Target="../media/image357.png"/><Relationship Id="rId11" Type="http://schemas.openxmlformats.org/officeDocument/2006/relationships/image" Target="../media/image362.svg"/><Relationship Id="rId5" Type="http://schemas.openxmlformats.org/officeDocument/2006/relationships/image" Target="../media/image356.svg"/><Relationship Id="rId10" Type="http://schemas.openxmlformats.org/officeDocument/2006/relationships/image" Target="../media/image361.png"/><Relationship Id="rId4" Type="http://schemas.openxmlformats.org/officeDocument/2006/relationships/image" Target="../media/image355.png"/><Relationship Id="rId9" Type="http://schemas.openxmlformats.org/officeDocument/2006/relationships/image" Target="../media/image360.svg"/></Relationships>
</file>

<file path=ppt/slides/_rels/slide17.xml.rels><?xml version="1.0" encoding="UTF-8" standalone="yes"?>
<Relationships xmlns="http://schemas.openxmlformats.org/package/2006/relationships"><Relationship Id="rId3" Type="http://schemas.openxmlformats.org/officeDocument/2006/relationships/image" Target="../media/image366.svg"/><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73.png"/><Relationship Id="rId3" Type="http://schemas.openxmlformats.org/officeDocument/2006/relationships/image" Target="../media/image368.svg"/><Relationship Id="rId7" Type="http://schemas.openxmlformats.org/officeDocument/2006/relationships/image" Target="../media/image372.svg"/><Relationship Id="rId2" Type="http://schemas.openxmlformats.org/officeDocument/2006/relationships/image" Target="../media/image367.png"/><Relationship Id="rId1" Type="http://schemas.openxmlformats.org/officeDocument/2006/relationships/slideLayout" Target="../slideLayouts/slideLayout7.xml"/><Relationship Id="rId6" Type="http://schemas.openxmlformats.org/officeDocument/2006/relationships/image" Target="../media/image371.png"/><Relationship Id="rId5" Type="http://schemas.openxmlformats.org/officeDocument/2006/relationships/image" Target="../media/image370.svg"/><Relationship Id="rId4" Type="http://schemas.openxmlformats.org/officeDocument/2006/relationships/image" Target="../media/image369.png"/><Relationship Id="rId9" Type="http://schemas.openxmlformats.org/officeDocument/2006/relationships/image" Target="../media/image374.svg"/></Relationships>
</file>

<file path=ppt/slides/_rels/slide19.xml.rels><?xml version="1.0" encoding="UTF-8" standalone="yes"?>
<Relationships xmlns="http://schemas.openxmlformats.org/package/2006/relationships"><Relationship Id="rId26" Type="http://schemas.openxmlformats.org/officeDocument/2006/relationships/image" Target="../media/image399.png"/><Relationship Id="rId21" Type="http://schemas.openxmlformats.org/officeDocument/2006/relationships/image" Target="../media/image394.svg"/><Relationship Id="rId42" Type="http://schemas.openxmlformats.org/officeDocument/2006/relationships/image" Target="../media/image415.png"/><Relationship Id="rId47" Type="http://schemas.openxmlformats.org/officeDocument/2006/relationships/image" Target="../media/image420.svg"/><Relationship Id="rId63" Type="http://schemas.openxmlformats.org/officeDocument/2006/relationships/image" Target="../media/image436.svg"/><Relationship Id="rId68" Type="http://schemas.openxmlformats.org/officeDocument/2006/relationships/image" Target="../media/image441.png"/><Relationship Id="rId84" Type="http://schemas.openxmlformats.org/officeDocument/2006/relationships/image" Target="../media/image457.png"/><Relationship Id="rId89" Type="http://schemas.openxmlformats.org/officeDocument/2006/relationships/image" Target="../media/image462.svg"/><Relationship Id="rId16" Type="http://schemas.openxmlformats.org/officeDocument/2006/relationships/image" Target="../media/image389.png"/><Relationship Id="rId11" Type="http://schemas.openxmlformats.org/officeDocument/2006/relationships/image" Target="../media/image384.svg"/><Relationship Id="rId32" Type="http://schemas.openxmlformats.org/officeDocument/2006/relationships/image" Target="../media/image405.png"/><Relationship Id="rId37" Type="http://schemas.openxmlformats.org/officeDocument/2006/relationships/image" Target="../media/image410.svg"/><Relationship Id="rId53" Type="http://schemas.openxmlformats.org/officeDocument/2006/relationships/image" Target="../media/image426.svg"/><Relationship Id="rId58" Type="http://schemas.openxmlformats.org/officeDocument/2006/relationships/image" Target="../media/image431.png"/><Relationship Id="rId74" Type="http://schemas.openxmlformats.org/officeDocument/2006/relationships/image" Target="../media/image447.png"/><Relationship Id="rId79" Type="http://schemas.openxmlformats.org/officeDocument/2006/relationships/image" Target="../media/image452.svg"/><Relationship Id="rId5" Type="http://schemas.openxmlformats.org/officeDocument/2006/relationships/image" Target="../media/image378.svg"/><Relationship Id="rId90" Type="http://schemas.openxmlformats.org/officeDocument/2006/relationships/image" Target="../media/image463.png"/><Relationship Id="rId14" Type="http://schemas.openxmlformats.org/officeDocument/2006/relationships/image" Target="../media/image387.png"/><Relationship Id="rId22" Type="http://schemas.openxmlformats.org/officeDocument/2006/relationships/image" Target="../media/image395.png"/><Relationship Id="rId27" Type="http://schemas.openxmlformats.org/officeDocument/2006/relationships/image" Target="../media/image400.svg"/><Relationship Id="rId30" Type="http://schemas.openxmlformats.org/officeDocument/2006/relationships/image" Target="../media/image403.png"/><Relationship Id="rId35" Type="http://schemas.openxmlformats.org/officeDocument/2006/relationships/image" Target="../media/image408.svg"/><Relationship Id="rId43" Type="http://schemas.openxmlformats.org/officeDocument/2006/relationships/image" Target="../media/image416.svg"/><Relationship Id="rId48" Type="http://schemas.openxmlformats.org/officeDocument/2006/relationships/image" Target="../media/image421.png"/><Relationship Id="rId56" Type="http://schemas.openxmlformats.org/officeDocument/2006/relationships/image" Target="../media/image429.png"/><Relationship Id="rId64" Type="http://schemas.openxmlformats.org/officeDocument/2006/relationships/image" Target="../media/image437.png"/><Relationship Id="rId69" Type="http://schemas.openxmlformats.org/officeDocument/2006/relationships/image" Target="../media/image442.svg"/><Relationship Id="rId77" Type="http://schemas.openxmlformats.org/officeDocument/2006/relationships/image" Target="../media/image450.svg"/><Relationship Id="rId8" Type="http://schemas.openxmlformats.org/officeDocument/2006/relationships/image" Target="../media/image381.png"/><Relationship Id="rId51" Type="http://schemas.openxmlformats.org/officeDocument/2006/relationships/image" Target="../media/image424.svg"/><Relationship Id="rId72" Type="http://schemas.openxmlformats.org/officeDocument/2006/relationships/image" Target="../media/image445.png"/><Relationship Id="rId80" Type="http://schemas.openxmlformats.org/officeDocument/2006/relationships/image" Target="../media/image453.png"/><Relationship Id="rId85" Type="http://schemas.openxmlformats.org/officeDocument/2006/relationships/image" Target="../media/image458.svg"/><Relationship Id="rId3" Type="http://schemas.openxmlformats.org/officeDocument/2006/relationships/image" Target="../media/image376.svg"/><Relationship Id="rId12" Type="http://schemas.openxmlformats.org/officeDocument/2006/relationships/image" Target="../media/image385.png"/><Relationship Id="rId17" Type="http://schemas.openxmlformats.org/officeDocument/2006/relationships/image" Target="../media/image390.svg"/><Relationship Id="rId25" Type="http://schemas.openxmlformats.org/officeDocument/2006/relationships/image" Target="../media/image398.svg"/><Relationship Id="rId33" Type="http://schemas.openxmlformats.org/officeDocument/2006/relationships/image" Target="../media/image406.svg"/><Relationship Id="rId38" Type="http://schemas.openxmlformats.org/officeDocument/2006/relationships/image" Target="../media/image411.png"/><Relationship Id="rId46" Type="http://schemas.openxmlformats.org/officeDocument/2006/relationships/image" Target="../media/image419.png"/><Relationship Id="rId59" Type="http://schemas.openxmlformats.org/officeDocument/2006/relationships/image" Target="../media/image432.svg"/><Relationship Id="rId67" Type="http://schemas.openxmlformats.org/officeDocument/2006/relationships/image" Target="../media/image440.svg"/><Relationship Id="rId20" Type="http://schemas.openxmlformats.org/officeDocument/2006/relationships/image" Target="../media/image393.png"/><Relationship Id="rId41" Type="http://schemas.openxmlformats.org/officeDocument/2006/relationships/image" Target="../media/image414.svg"/><Relationship Id="rId54" Type="http://schemas.openxmlformats.org/officeDocument/2006/relationships/image" Target="../media/image427.png"/><Relationship Id="rId62" Type="http://schemas.openxmlformats.org/officeDocument/2006/relationships/image" Target="../media/image435.png"/><Relationship Id="rId70" Type="http://schemas.openxmlformats.org/officeDocument/2006/relationships/image" Target="../media/image443.png"/><Relationship Id="rId75" Type="http://schemas.openxmlformats.org/officeDocument/2006/relationships/image" Target="../media/image448.svg"/><Relationship Id="rId83" Type="http://schemas.openxmlformats.org/officeDocument/2006/relationships/image" Target="../media/image456.svg"/><Relationship Id="rId88" Type="http://schemas.openxmlformats.org/officeDocument/2006/relationships/image" Target="../media/image461.png"/><Relationship Id="rId91" Type="http://schemas.openxmlformats.org/officeDocument/2006/relationships/image" Target="../media/image464.svg"/><Relationship Id="rId1" Type="http://schemas.openxmlformats.org/officeDocument/2006/relationships/slideLayout" Target="../slideLayouts/slideLayout7.xml"/><Relationship Id="rId6" Type="http://schemas.openxmlformats.org/officeDocument/2006/relationships/image" Target="../media/image379.png"/><Relationship Id="rId15" Type="http://schemas.openxmlformats.org/officeDocument/2006/relationships/image" Target="../media/image388.svg"/><Relationship Id="rId23" Type="http://schemas.openxmlformats.org/officeDocument/2006/relationships/image" Target="../media/image396.svg"/><Relationship Id="rId28" Type="http://schemas.openxmlformats.org/officeDocument/2006/relationships/image" Target="../media/image401.png"/><Relationship Id="rId36" Type="http://schemas.openxmlformats.org/officeDocument/2006/relationships/image" Target="../media/image409.png"/><Relationship Id="rId49" Type="http://schemas.openxmlformats.org/officeDocument/2006/relationships/image" Target="../media/image422.svg"/><Relationship Id="rId57" Type="http://schemas.openxmlformats.org/officeDocument/2006/relationships/image" Target="../media/image430.svg"/><Relationship Id="rId10" Type="http://schemas.openxmlformats.org/officeDocument/2006/relationships/image" Target="../media/image383.png"/><Relationship Id="rId31" Type="http://schemas.openxmlformats.org/officeDocument/2006/relationships/image" Target="../media/image404.svg"/><Relationship Id="rId44" Type="http://schemas.openxmlformats.org/officeDocument/2006/relationships/image" Target="../media/image417.png"/><Relationship Id="rId52" Type="http://schemas.openxmlformats.org/officeDocument/2006/relationships/image" Target="../media/image425.png"/><Relationship Id="rId60" Type="http://schemas.openxmlformats.org/officeDocument/2006/relationships/image" Target="../media/image433.png"/><Relationship Id="rId65" Type="http://schemas.openxmlformats.org/officeDocument/2006/relationships/image" Target="../media/image438.svg"/><Relationship Id="rId73" Type="http://schemas.openxmlformats.org/officeDocument/2006/relationships/image" Target="../media/image446.svg"/><Relationship Id="rId78" Type="http://schemas.openxmlformats.org/officeDocument/2006/relationships/image" Target="../media/image451.png"/><Relationship Id="rId81" Type="http://schemas.openxmlformats.org/officeDocument/2006/relationships/image" Target="../media/image454.svg"/><Relationship Id="rId86" Type="http://schemas.openxmlformats.org/officeDocument/2006/relationships/image" Target="../media/image459.png"/><Relationship Id="rId4" Type="http://schemas.openxmlformats.org/officeDocument/2006/relationships/image" Target="../media/image377.png"/><Relationship Id="rId9" Type="http://schemas.openxmlformats.org/officeDocument/2006/relationships/image" Target="../media/image382.svg"/><Relationship Id="rId13" Type="http://schemas.openxmlformats.org/officeDocument/2006/relationships/image" Target="../media/image386.svg"/><Relationship Id="rId18" Type="http://schemas.openxmlformats.org/officeDocument/2006/relationships/image" Target="../media/image391.png"/><Relationship Id="rId39" Type="http://schemas.openxmlformats.org/officeDocument/2006/relationships/image" Target="../media/image412.svg"/><Relationship Id="rId34" Type="http://schemas.openxmlformats.org/officeDocument/2006/relationships/image" Target="../media/image407.png"/><Relationship Id="rId50" Type="http://schemas.openxmlformats.org/officeDocument/2006/relationships/image" Target="../media/image423.png"/><Relationship Id="rId55" Type="http://schemas.openxmlformats.org/officeDocument/2006/relationships/image" Target="../media/image428.svg"/><Relationship Id="rId76" Type="http://schemas.openxmlformats.org/officeDocument/2006/relationships/image" Target="../media/image449.png"/><Relationship Id="rId7" Type="http://schemas.openxmlformats.org/officeDocument/2006/relationships/image" Target="../media/image380.svg"/><Relationship Id="rId71" Type="http://schemas.openxmlformats.org/officeDocument/2006/relationships/image" Target="../media/image444.svg"/><Relationship Id="rId2" Type="http://schemas.openxmlformats.org/officeDocument/2006/relationships/image" Target="../media/image375.png"/><Relationship Id="rId29" Type="http://schemas.openxmlformats.org/officeDocument/2006/relationships/image" Target="../media/image402.svg"/><Relationship Id="rId24" Type="http://schemas.openxmlformats.org/officeDocument/2006/relationships/image" Target="../media/image397.png"/><Relationship Id="rId40" Type="http://schemas.openxmlformats.org/officeDocument/2006/relationships/image" Target="../media/image413.png"/><Relationship Id="rId45" Type="http://schemas.openxmlformats.org/officeDocument/2006/relationships/image" Target="../media/image418.svg"/><Relationship Id="rId66" Type="http://schemas.openxmlformats.org/officeDocument/2006/relationships/image" Target="../media/image439.png"/><Relationship Id="rId87" Type="http://schemas.openxmlformats.org/officeDocument/2006/relationships/image" Target="../media/image460.svg"/><Relationship Id="rId61" Type="http://schemas.openxmlformats.org/officeDocument/2006/relationships/image" Target="../media/image434.svg"/><Relationship Id="rId82" Type="http://schemas.openxmlformats.org/officeDocument/2006/relationships/image" Target="../media/image455.png"/><Relationship Id="rId19" Type="http://schemas.openxmlformats.org/officeDocument/2006/relationships/image" Target="../media/image392.svg"/></Relationships>
</file>

<file path=ppt/slides/_rels/slide2.xml.rels><?xml version="1.0" encoding="UTF-8" standalone="yes"?>
<Relationships xmlns="http://schemas.openxmlformats.org/package/2006/relationships"><Relationship Id="rId3" Type="http://schemas.openxmlformats.org/officeDocument/2006/relationships/hyperlink" Target="https://learn.microsoft.com/en-us/azure/architecture/icons/" TargetMode="External"/><Relationship Id="rId2" Type="http://schemas.openxmlformats.org/officeDocument/2006/relationships/hyperlink" Target="https://learn.microsoft.com/en-us/dynamics365/get-started/icons" TargetMode="External"/><Relationship Id="rId1" Type="http://schemas.openxmlformats.org/officeDocument/2006/relationships/slideLayout" Target="../slideLayouts/slideLayout1.xml"/><Relationship Id="rId4" Type="http://schemas.openxmlformats.org/officeDocument/2006/relationships/hyperlink" Target="https://learn.microsoft.com/en-us/power-platform/guidance/icons" TargetMode="External"/></Relationships>
</file>

<file path=ppt/slides/_rels/slide20.xml.rels><?xml version="1.0" encoding="UTF-8" standalone="yes"?>
<Relationships xmlns="http://schemas.openxmlformats.org/package/2006/relationships"><Relationship Id="rId26" Type="http://schemas.openxmlformats.org/officeDocument/2006/relationships/image" Target="../media/image489.png"/><Relationship Id="rId21" Type="http://schemas.openxmlformats.org/officeDocument/2006/relationships/image" Target="../media/image484.svg"/><Relationship Id="rId42" Type="http://schemas.openxmlformats.org/officeDocument/2006/relationships/image" Target="../media/image505.png"/><Relationship Id="rId47" Type="http://schemas.openxmlformats.org/officeDocument/2006/relationships/image" Target="../media/image509.svg"/><Relationship Id="rId63" Type="http://schemas.openxmlformats.org/officeDocument/2006/relationships/image" Target="../media/image525.svg"/><Relationship Id="rId68" Type="http://schemas.openxmlformats.org/officeDocument/2006/relationships/image" Target="../media/image530.png"/><Relationship Id="rId84" Type="http://schemas.openxmlformats.org/officeDocument/2006/relationships/image" Target="../media/image546.png"/><Relationship Id="rId89" Type="http://schemas.openxmlformats.org/officeDocument/2006/relationships/image" Target="../media/image551.svg"/><Relationship Id="rId16" Type="http://schemas.openxmlformats.org/officeDocument/2006/relationships/image" Target="../media/image479.png"/><Relationship Id="rId11" Type="http://schemas.openxmlformats.org/officeDocument/2006/relationships/image" Target="../media/image474.svg"/><Relationship Id="rId32" Type="http://schemas.openxmlformats.org/officeDocument/2006/relationships/image" Target="../media/image495.png"/><Relationship Id="rId37" Type="http://schemas.openxmlformats.org/officeDocument/2006/relationships/image" Target="../media/image500.svg"/><Relationship Id="rId53" Type="http://schemas.openxmlformats.org/officeDocument/2006/relationships/image" Target="../media/image515.svg"/><Relationship Id="rId58" Type="http://schemas.openxmlformats.org/officeDocument/2006/relationships/image" Target="../media/image520.png"/><Relationship Id="rId74" Type="http://schemas.openxmlformats.org/officeDocument/2006/relationships/image" Target="../media/image536.png"/><Relationship Id="rId79" Type="http://schemas.openxmlformats.org/officeDocument/2006/relationships/image" Target="../media/image541.svg"/><Relationship Id="rId5" Type="http://schemas.openxmlformats.org/officeDocument/2006/relationships/image" Target="../media/image468.svg"/><Relationship Id="rId90" Type="http://schemas.openxmlformats.org/officeDocument/2006/relationships/image" Target="../media/image552.png"/><Relationship Id="rId14" Type="http://schemas.openxmlformats.org/officeDocument/2006/relationships/image" Target="../media/image477.png"/><Relationship Id="rId22" Type="http://schemas.openxmlformats.org/officeDocument/2006/relationships/image" Target="../media/image485.png"/><Relationship Id="rId27" Type="http://schemas.openxmlformats.org/officeDocument/2006/relationships/image" Target="../media/image490.svg"/><Relationship Id="rId30" Type="http://schemas.openxmlformats.org/officeDocument/2006/relationships/image" Target="../media/image493.png"/><Relationship Id="rId35" Type="http://schemas.openxmlformats.org/officeDocument/2006/relationships/image" Target="../media/image498.svg"/><Relationship Id="rId43" Type="http://schemas.openxmlformats.org/officeDocument/2006/relationships/image" Target="../media/image506.svg"/><Relationship Id="rId48" Type="http://schemas.openxmlformats.org/officeDocument/2006/relationships/image" Target="../media/image510.png"/><Relationship Id="rId56" Type="http://schemas.openxmlformats.org/officeDocument/2006/relationships/image" Target="../media/image518.png"/><Relationship Id="rId64" Type="http://schemas.openxmlformats.org/officeDocument/2006/relationships/image" Target="../media/image526.png"/><Relationship Id="rId69" Type="http://schemas.openxmlformats.org/officeDocument/2006/relationships/image" Target="../media/image531.svg"/><Relationship Id="rId77" Type="http://schemas.openxmlformats.org/officeDocument/2006/relationships/image" Target="../media/image539.svg"/><Relationship Id="rId8" Type="http://schemas.openxmlformats.org/officeDocument/2006/relationships/image" Target="../media/image471.png"/><Relationship Id="rId51" Type="http://schemas.openxmlformats.org/officeDocument/2006/relationships/image" Target="../media/image513.svg"/><Relationship Id="rId72" Type="http://schemas.openxmlformats.org/officeDocument/2006/relationships/image" Target="../media/image534.png"/><Relationship Id="rId80" Type="http://schemas.openxmlformats.org/officeDocument/2006/relationships/image" Target="../media/image542.png"/><Relationship Id="rId85" Type="http://schemas.openxmlformats.org/officeDocument/2006/relationships/image" Target="../media/image547.svg"/><Relationship Id="rId3" Type="http://schemas.openxmlformats.org/officeDocument/2006/relationships/image" Target="../media/image466.svg"/><Relationship Id="rId12" Type="http://schemas.openxmlformats.org/officeDocument/2006/relationships/image" Target="../media/image475.png"/><Relationship Id="rId17" Type="http://schemas.openxmlformats.org/officeDocument/2006/relationships/image" Target="../media/image480.svg"/><Relationship Id="rId25" Type="http://schemas.openxmlformats.org/officeDocument/2006/relationships/image" Target="../media/image488.svg"/><Relationship Id="rId33" Type="http://schemas.openxmlformats.org/officeDocument/2006/relationships/image" Target="../media/image496.svg"/><Relationship Id="rId38" Type="http://schemas.openxmlformats.org/officeDocument/2006/relationships/image" Target="../media/image501.png"/><Relationship Id="rId46" Type="http://schemas.openxmlformats.org/officeDocument/2006/relationships/image" Target="../media/image453.png"/><Relationship Id="rId59" Type="http://schemas.openxmlformats.org/officeDocument/2006/relationships/image" Target="../media/image521.svg"/><Relationship Id="rId67" Type="http://schemas.openxmlformats.org/officeDocument/2006/relationships/image" Target="../media/image529.svg"/><Relationship Id="rId20" Type="http://schemas.openxmlformats.org/officeDocument/2006/relationships/image" Target="../media/image483.png"/><Relationship Id="rId41" Type="http://schemas.openxmlformats.org/officeDocument/2006/relationships/image" Target="../media/image504.svg"/><Relationship Id="rId54" Type="http://schemas.openxmlformats.org/officeDocument/2006/relationships/image" Target="../media/image516.png"/><Relationship Id="rId62" Type="http://schemas.openxmlformats.org/officeDocument/2006/relationships/image" Target="../media/image524.png"/><Relationship Id="rId70" Type="http://schemas.openxmlformats.org/officeDocument/2006/relationships/image" Target="../media/image532.png"/><Relationship Id="rId75" Type="http://schemas.openxmlformats.org/officeDocument/2006/relationships/image" Target="../media/image537.svg"/><Relationship Id="rId83" Type="http://schemas.openxmlformats.org/officeDocument/2006/relationships/image" Target="../media/image545.svg"/><Relationship Id="rId88" Type="http://schemas.openxmlformats.org/officeDocument/2006/relationships/image" Target="../media/image550.png"/><Relationship Id="rId91" Type="http://schemas.openxmlformats.org/officeDocument/2006/relationships/image" Target="../media/image553.svg"/><Relationship Id="rId1" Type="http://schemas.openxmlformats.org/officeDocument/2006/relationships/slideLayout" Target="../slideLayouts/slideLayout7.xml"/><Relationship Id="rId6" Type="http://schemas.openxmlformats.org/officeDocument/2006/relationships/image" Target="../media/image469.png"/><Relationship Id="rId15" Type="http://schemas.openxmlformats.org/officeDocument/2006/relationships/image" Target="../media/image478.svg"/><Relationship Id="rId23" Type="http://schemas.openxmlformats.org/officeDocument/2006/relationships/image" Target="../media/image486.svg"/><Relationship Id="rId28" Type="http://schemas.openxmlformats.org/officeDocument/2006/relationships/image" Target="../media/image491.png"/><Relationship Id="rId36" Type="http://schemas.openxmlformats.org/officeDocument/2006/relationships/image" Target="../media/image499.png"/><Relationship Id="rId49" Type="http://schemas.openxmlformats.org/officeDocument/2006/relationships/image" Target="../media/image511.svg"/><Relationship Id="rId57" Type="http://schemas.openxmlformats.org/officeDocument/2006/relationships/image" Target="../media/image519.svg"/><Relationship Id="rId10" Type="http://schemas.openxmlformats.org/officeDocument/2006/relationships/image" Target="../media/image473.png"/><Relationship Id="rId31" Type="http://schemas.openxmlformats.org/officeDocument/2006/relationships/image" Target="../media/image494.svg"/><Relationship Id="rId44" Type="http://schemas.openxmlformats.org/officeDocument/2006/relationships/image" Target="../media/image507.png"/><Relationship Id="rId52" Type="http://schemas.openxmlformats.org/officeDocument/2006/relationships/image" Target="../media/image514.png"/><Relationship Id="rId60" Type="http://schemas.openxmlformats.org/officeDocument/2006/relationships/image" Target="../media/image522.png"/><Relationship Id="rId65" Type="http://schemas.openxmlformats.org/officeDocument/2006/relationships/image" Target="../media/image527.svg"/><Relationship Id="rId73" Type="http://schemas.openxmlformats.org/officeDocument/2006/relationships/image" Target="../media/image535.svg"/><Relationship Id="rId78" Type="http://schemas.openxmlformats.org/officeDocument/2006/relationships/image" Target="../media/image540.png"/><Relationship Id="rId81" Type="http://schemas.openxmlformats.org/officeDocument/2006/relationships/image" Target="../media/image543.svg"/><Relationship Id="rId86" Type="http://schemas.openxmlformats.org/officeDocument/2006/relationships/image" Target="../media/image548.png"/><Relationship Id="rId4" Type="http://schemas.openxmlformats.org/officeDocument/2006/relationships/image" Target="../media/image467.png"/><Relationship Id="rId9" Type="http://schemas.openxmlformats.org/officeDocument/2006/relationships/image" Target="../media/image472.svg"/><Relationship Id="rId13" Type="http://schemas.openxmlformats.org/officeDocument/2006/relationships/image" Target="../media/image476.svg"/><Relationship Id="rId18" Type="http://schemas.openxmlformats.org/officeDocument/2006/relationships/image" Target="../media/image481.png"/><Relationship Id="rId39" Type="http://schemas.openxmlformats.org/officeDocument/2006/relationships/image" Target="../media/image502.svg"/><Relationship Id="rId34" Type="http://schemas.openxmlformats.org/officeDocument/2006/relationships/image" Target="../media/image497.png"/><Relationship Id="rId50" Type="http://schemas.openxmlformats.org/officeDocument/2006/relationships/image" Target="../media/image512.png"/><Relationship Id="rId55" Type="http://schemas.openxmlformats.org/officeDocument/2006/relationships/image" Target="../media/image517.svg"/><Relationship Id="rId76" Type="http://schemas.openxmlformats.org/officeDocument/2006/relationships/image" Target="../media/image538.png"/><Relationship Id="rId7" Type="http://schemas.openxmlformats.org/officeDocument/2006/relationships/image" Target="../media/image470.svg"/><Relationship Id="rId71" Type="http://schemas.openxmlformats.org/officeDocument/2006/relationships/image" Target="../media/image533.svg"/><Relationship Id="rId2" Type="http://schemas.openxmlformats.org/officeDocument/2006/relationships/image" Target="../media/image465.png"/><Relationship Id="rId29" Type="http://schemas.openxmlformats.org/officeDocument/2006/relationships/image" Target="../media/image492.svg"/><Relationship Id="rId24" Type="http://schemas.openxmlformats.org/officeDocument/2006/relationships/image" Target="../media/image487.png"/><Relationship Id="rId40" Type="http://schemas.openxmlformats.org/officeDocument/2006/relationships/image" Target="../media/image503.png"/><Relationship Id="rId45" Type="http://schemas.openxmlformats.org/officeDocument/2006/relationships/image" Target="../media/image508.svg"/><Relationship Id="rId66" Type="http://schemas.openxmlformats.org/officeDocument/2006/relationships/image" Target="../media/image528.png"/><Relationship Id="rId87" Type="http://schemas.openxmlformats.org/officeDocument/2006/relationships/image" Target="../media/image549.svg"/><Relationship Id="rId61" Type="http://schemas.openxmlformats.org/officeDocument/2006/relationships/image" Target="../media/image523.svg"/><Relationship Id="rId82" Type="http://schemas.openxmlformats.org/officeDocument/2006/relationships/image" Target="../media/image544.png"/><Relationship Id="rId19" Type="http://schemas.openxmlformats.org/officeDocument/2006/relationships/image" Target="../media/image482.svg"/></Relationships>
</file>

<file path=ppt/slides/_rels/slide21.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519.svg"/><Relationship Id="rId3" Type="http://schemas.openxmlformats.org/officeDocument/2006/relationships/image" Target="../media/image555.svg"/><Relationship Id="rId7" Type="http://schemas.openxmlformats.org/officeDocument/2006/relationships/image" Target="../media/image559.svg"/><Relationship Id="rId12" Type="http://schemas.openxmlformats.org/officeDocument/2006/relationships/image" Target="../media/image518.png"/><Relationship Id="rId2" Type="http://schemas.openxmlformats.org/officeDocument/2006/relationships/image" Target="../media/image554.png"/><Relationship Id="rId1" Type="http://schemas.openxmlformats.org/officeDocument/2006/relationships/slideLayout" Target="../slideLayouts/slideLayout7.xml"/><Relationship Id="rId6" Type="http://schemas.openxmlformats.org/officeDocument/2006/relationships/image" Target="../media/image558.png"/><Relationship Id="rId11" Type="http://schemas.openxmlformats.org/officeDocument/2006/relationships/image" Target="../media/image563.svg"/><Relationship Id="rId5" Type="http://schemas.openxmlformats.org/officeDocument/2006/relationships/image" Target="../media/image557.svg"/><Relationship Id="rId10" Type="http://schemas.openxmlformats.org/officeDocument/2006/relationships/image" Target="../media/image562.png"/><Relationship Id="rId4" Type="http://schemas.openxmlformats.org/officeDocument/2006/relationships/image" Target="../media/image556.png"/><Relationship Id="rId9" Type="http://schemas.openxmlformats.org/officeDocument/2006/relationships/image" Target="../media/image561.svg"/></Relationships>
</file>

<file path=ppt/slides/_rels/slide22.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565.svg"/><Relationship Id="rId7" Type="http://schemas.openxmlformats.org/officeDocument/2006/relationships/image" Target="../media/image569.svg"/><Relationship Id="rId2" Type="http://schemas.openxmlformats.org/officeDocument/2006/relationships/image" Target="../media/image564.png"/><Relationship Id="rId1" Type="http://schemas.openxmlformats.org/officeDocument/2006/relationships/slideLayout" Target="../slideLayouts/slideLayout7.xml"/><Relationship Id="rId6" Type="http://schemas.openxmlformats.org/officeDocument/2006/relationships/image" Target="../media/image568.png"/><Relationship Id="rId11" Type="http://schemas.openxmlformats.org/officeDocument/2006/relationships/image" Target="../media/image573.svg"/><Relationship Id="rId5" Type="http://schemas.openxmlformats.org/officeDocument/2006/relationships/image" Target="../media/image567.svg"/><Relationship Id="rId10" Type="http://schemas.openxmlformats.org/officeDocument/2006/relationships/image" Target="../media/image572.png"/><Relationship Id="rId4" Type="http://schemas.openxmlformats.org/officeDocument/2006/relationships/image" Target="../media/image566.png"/><Relationship Id="rId9" Type="http://schemas.openxmlformats.org/officeDocument/2006/relationships/image" Target="../media/image571.svg"/></Relationships>
</file>

<file path=ppt/slides/_rels/slide23.xml.rels><?xml version="1.0" encoding="UTF-8" standalone="yes"?>
<Relationships xmlns="http://schemas.openxmlformats.org/package/2006/relationships"><Relationship Id="rId26" Type="http://schemas.openxmlformats.org/officeDocument/2006/relationships/image" Target="../media/image598.png"/><Relationship Id="rId21" Type="http://schemas.openxmlformats.org/officeDocument/2006/relationships/image" Target="../media/image593.svg"/><Relationship Id="rId34" Type="http://schemas.openxmlformats.org/officeDocument/2006/relationships/image" Target="../media/image606.png"/><Relationship Id="rId42" Type="http://schemas.openxmlformats.org/officeDocument/2006/relationships/image" Target="../media/image614.png"/><Relationship Id="rId47" Type="http://schemas.openxmlformats.org/officeDocument/2006/relationships/image" Target="../media/image619.svg"/><Relationship Id="rId50" Type="http://schemas.openxmlformats.org/officeDocument/2006/relationships/image" Target="../media/image622.png"/><Relationship Id="rId55" Type="http://schemas.openxmlformats.org/officeDocument/2006/relationships/image" Target="../media/image627.svg"/><Relationship Id="rId63" Type="http://schemas.openxmlformats.org/officeDocument/2006/relationships/image" Target="../media/image635.svg"/><Relationship Id="rId7" Type="http://schemas.openxmlformats.org/officeDocument/2006/relationships/image" Target="../media/image579.svg"/><Relationship Id="rId2" Type="http://schemas.openxmlformats.org/officeDocument/2006/relationships/image" Target="../media/image574.png"/><Relationship Id="rId16" Type="http://schemas.openxmlformats.org/officeDocument/2006/relationships/image" Target="../media/image588.png"/><Relationship Id="rId29" Type="http://schemas.openxmlformats.org/officeDocument/2006/relationships/image" Target="../media/image601.svg"/><Relationship Id="rId11" Type="http://schemas.openxmlformats.org/officeDocument/2006/relationships/image" Target="../media/image583.svg"/><Relationship Id="rId24" Type="http://schemas.openxmlformats.org/officeDocument/2006/relationships/image" Target="../media/image596.png"/><Relationship Id="rId32" Type="http://schemas.openxmlformats.org/officeDocument/2006/relationships/image" Target="../media/image604.png"/><Relationship Id="rId37" Type="http://schemas.openxmlformats.org/officeDocument/2006/relationships/image" Target="../media/image609.svg"/><Relationship Id="rId40" Type="http://schemas.openxmlformats.org/officeDocument/2006/relationships/image" Target="../media/image612.png"/><Relationship Id="rId45" Type="http://schemas.openxmlformats.org/officeDocument/2006/relationships/image" Target="../media/image617.svg"/><Relationship Id="rId53" Type="http://schemas.openxmlformats.org/officeDocument/2006/relationships/image" Target="../media/image625.svg"/><Relationship Id="rId58" Type="http://schemas.openxmlformats.org/officeDocument/2006/relationships/image" Target="../media/image630.png"/><Relationship Id="rId66" Type="http://schemas.openxmlformats.org/officeDocument/2006/relationships/image" Target="../media/image638.png"/><Relationship Id="rId5" Type="http://schemas.openxmlformats.org/officeDocument/2006/relationships/image" Target="../media/image577.svg"/><Relationship Id="rId61" Type="http://schemas.openxmlformats.org/officeDocument/2006/relationships/image" Target="../media/image633.svg"/><Relationship Id="rId19" Type="http://schemas.openxmlformats.org/officeDocument/2006/relationships/image" Target="../media/image591.svg"/><Relationship Id="rId14" Type="http://schemas.openxmlformats.org/officeDocument/2006/relationships/image" Target="../media/image586.png"/><Relationship Id="rId22" Type="http://schemas.openxmlformats.org/officeDocument/2006/relationships/image" Target="../media/image594.png"/><Relationship Id="rId27" Type="http://schemas.openxmlformats.org/officeDocument/2006/relationships/image" Target="../media/image599.svg"/><Relationship Id="rId30" Type="http://schemas.openxmlformats.org/officeDocument/2006/relationships/image" Target="../media/image602.png"/><Relationship Id="rId35" Type="http://schemas.openxmlformats.org/officeDocument/2006/relationships/image" Target="../media/image607.svg"/><Relationship Id="rId43" Type="http://schemas.openxmlformats.org/officeDocument/2006/relationships/image" Target="../media/image615.svg"/><Relationship Id="rId48" Type="http://schemas.openxmlformats.org/officeDocument/2006/relationships/image" Target="../media/image620.png"/><Relationship Id="rId56" Type="http://schemas.openxmlformats.org/officeDocument/2006/relationships/image" Target="../media/image628.png"/><Relationship Id="rId64" Type="http://schemas.openxmlformats.org/officeDocument/2006/relationships/image" Target="../media/image636.png"/><Relationship Id="rId8" Type="http://schemas.openxmlformats.org/officeDocument/2006/relationships/image" Target="../media/image580.png"/><Relationship Id="rId51" Type="http://schemas.openxmlformats.org/officeDocument/2006/relationships/image" Target="../media/image623.svg"/><Relationship Id="rId3" Type="http://schemas.openxmlformats.org/officeDocument/2006/relationships/image" Target="../media/image575.svg"/><Relationship Id="rId12" Type="http://schemas.openxmlformats.org/officeDocument/2006/relationships/image" Target="../media/image584.png"/><Relationship Id="rId17" Type="http://schemas.openxmlformats.org/officeDocument/2006/relationships/image" Target="../media/image589.svg"/><Relationship Id="rId25" Type="http://schemas.openxmlformats.org/officeDocument/2006/relationships/image" Target="../media/image597.svg"/><Relationship Id="rId33" Type="http://schemas.openxmlformats.org/officeDocument/2006/relationships/image" Target="../media/image605.svg"/><Relationship Id="rId38" Type="http://schemas.openxmlformats.org/officeDocument/2006/relationships/image" Target="../media/image610.png"/><Relationship Id="rId46" Type="http://schemas.openxmlformats.org/officeDocument/2006/relationships/image" Target="../media/image618.png"/><Relationship Id="rId59" Type="http://schemas.openxmlformats.org/officeDocument/2006/relationships/image" Target="../media/image631.svg"/><Relationship Id="rId67" Type="http://schemas.openxmlformats.org/officeDocument/2006/relationships/image" Target="../media/image639.svg"/><Relationship Id="rId20" Type="http://schemas.openxmlformats.org/officeDocument/2006/relationships/image" Target="../media/image592.png"/><Relationship Id="rId41" Type="http://schemas.openxmlformats.org/officeDocument/2006/relationships/image" Target="../media/image613.svg"/><Relationship Id="rId54" Type="http://schemas.openxmlformats.org/officeDocument/2006/relationships/image" Target="../media/image626.png"/><Relationship Id="rId62" Type="http://schemas.openxmlformats.org/officeDocument/2006/relationships/image" Target="../media/image634.png"/><Relationship Id="rId1" Type="http://schemas.openxmlformats.org/officeDocument/2006/relationships/slideLayout" Target="../slideLayouts/slideLayout7.xml"/><Relationship Id="rId6" Type="http://schemas.openxmlformats.org/officeDocument/2006/relationships/image" Target="../media/image578.png"/><Relationship Id="rId15" Type="http://schemas.openxmlformats.org/officeDocument/2006/relationships/image" Target="../media/image587.svg"/><Relationship Id="rId23" Type="http://schemas.openxmlformats.org/officeDocument/2006/relationships/image" Target="../media/image595.svg"/><Relationship Id="rId28" Type="http://schemas.openxmlformats.org/officeDocument/2006/relationships/image" Target="../media/image600.png"/><Relationship Id="rId36" Type="http://schemas.openxmlformats.org/officeDocument/2006/relationships/image" Target="../media/image608.png"/><Relationship Id="rId49" Type="http://schemas.openxmlformats.org/officeDocument/2006/relationships/image" Target="../media/image621.svg"/><Relationship Id="rId57" Type="http://schemas.openxmlformats.org/officeDocument/2006/relationships/image" Target="../media/image629.svg"/><Relationship Id="rId10" Type="http://schemas.openxmlformats.org/officeDocument/2006/relationships/image" Target="../media/image582.png"/><Relationship Id="rId31" Type="http://schemas.openxmlformats.org/officeDocument/2006/relationships/image" Target="../media/image603.svg"/><Relationship Id="rId44" Type="http://schemas.openxmlformats.org/officeDocument/2006/relationships/image" Target="../media/image616.png"/><Relationship Id="rId52" Type="http://schemas.openxmlformats.org/officeDocument/2006/relationships/image" Target="../media/image624.png"/><Relationship Id="rId60" Type="http://schemas.openxmlformats.org/officeDocument/2006/relationships/image" Target="../media/image632.png"/><Relationship Id="rId65" Type="http://schemas.openxmlformats.org/officeDocument/2006/relationships/image" Target="../media/image637.svg"/><Relationship Id="rId4" Type="http://schemas.openxmlformats.org/officeDocument/2006/relationships/image" Target="../media/image576.png"/><Relationship Id="rId9" Type="http://schemas.openxmlformats.org/officeDocument/2006/relationships/image" Target="../media/image581.svg"/><Relationship Id="rId13" Type="http://schemas.openxmlformats.org/officeDocument/2006/relationships/image" Target="../media/image585.svg"/><Relationship Id="rId18" Type="http://schemas.openxmlformats.org/officeDocument/2006/relationships/image" Target="../media/image590.png"/><Relationship Id="rId39" Type="http://schemas.openxmlformats.org/officeDocument/2006/relationships/image" Target="../media/image611.svg"/></Relationships>
</file>

<file path=ppt/slides/_rels/slide24.xml.rels><?xml version="1.0" encoding="UTF-8" standalone="yes"?>
<Relationships xmlns="http://schemas.openxmlformats.org/package/2006/relationships"><Relationship Id="rId13" Type="http://schemas.openxmlformats.org/officeDocument/2006/relationships/image" Target="../media/image649.svg"/><Relationship Id="rId18" Type="http://schemas.openxmlformats.org/officeDocument/2006/relationships/image" Target="../media/image79.png"/><Relationship Id="rId26" Type="http://schemas.openxmlformats.org/officeDocument/2006/relationships/image" Target="../media/image656.png"/><Relationship Id="rId39" Type="http://schemas.openxmlformats.org/officeDocument/2006/relationships/image" Target="../media/image667.svg"/><Relationship Id="rId21" Type="http://schemas.openxmlformats.org/officeDocument/2006/relationships/image" Target="../media/image655.svg"/><Relationship Id="rId34" Type="http://schemas.openxmlformats.org/officeDocument/2006/relationships/image" Target="../media/image662.png"/><Relationship Id="rId42" Type="http://schemas.openxmlformats.org/officeDocument/2006/relationships/image" Target="../media/image670.png"/><Relationship Id="rId47" Type="http://schemas.openxmlformats.org/officeDocument/2006/relationships/image" Target="../media/image675.svg"/><Relationship Id="rId50" Type="http://schemas.openxmlformats.org/officeDocument/2006/relationships/image" Target="../media/image678.svg"/><Relationship Id="rId7" Type="http://schemas.openxmlformats.org/officeDocument/2006/relationships/image" Target="../media/image643.svg"/><Relationship Id="rId2" Type="http://schemas.openxmlformats.org/officeDocument/2006/relationships/image" Target="../media/image235.png"/><Relationship Id="rId16" Type="http://schemas.openxmlformats.org/officeDocument/2006/relationships/image" Target="../media/image652.png"/><Relationship Id="rId29" Type="http://schemas.openxmlformats.org/officeDocument/2006/relationships/image" Target="../media/image659.svg"/><Relationship Id="rId11" Type="http://schemas.openxmlformats.org/officeDocument/2006/relationships/image" Target="../media/image647.svg"/><Relationship Id="rId24" Type="http://schemas.openxmlformats.org/officeDocument/2006/relationships/image" Target="../media/image297.png"/><Relationship Id="rId32" Type="http://schemas.openxmlformats.org/officeDocument/2006/relationships/image" Target="../media/image660.png"/><Relationship Id="rId37" Type="http://schemas.openxmlformats.org/officeDocument/2006/relationships/image" Target="../media/image665.svg"/><Relationship Id="rId40" Type="http://schemas.openxmlformats.org/officeDocument/2006/relationships/image" Target="../media/image668.png"/><Relationship Id="rId45" Type="http://schemas.openxmlformats.org/officeDocument/2006/relationships/image" Target="../media/image673.svg"/><Relationship Id="rId53" Type="http://schemas.openxmlformats.org/officeDocument/2006/relationships/image" Target="../media/image681.png"/><Relationship Id="rId5" Type="http://schemas.openxmlformats.org/officeDocument/2006/relationships/image" Target="../media/image641.svg"/><Relationship Id="rId10" Type="http://schemas.openxmlformats.org/officeDocument/2006/relationships/image" Target="../media/image646.png"/><Relationship Id="rId19" Type="http://schemas.openxmlformats.org/officeDocument/2006/relationships/image" Target="../media/image80.svg"/><Relationship Id="rId31" Type="http://schemas.openxmlformats.org/officeDocument/2006/relationships/image" Target="../media/image82.svg"/><Relationship Id="rId44" Type="http://schemas.openxmlformats.org/officeDocument/2006/relationships/image" Target="../media/image672.png"/><Relationship Id="rId52" Type="http://schemas.openxmlformats.org/officeDocument/2006/relationships/image" Target="../media/image680.svg"/><Relationship Id="rId4" Type="http://schemas.openxmlformats.org/officeDocument/2006/relationships/image" Target="../media/image640.png"/><Relationship Id="rId9" Type="http://schemas.openxmlformats.org/officeDocument/2006/relationships/image" Target="../media/image645.svg"/><Relationship Id="rId14" Type="http://schemas.openxmlformats.org/officeDocument/2006/relationships/image" Target="../media/image650.png"/><Relationship Id="rId22" Type="http://schemas.openxmlformats.org/officeDocument/2006/relationships/image" Target="../media/image295.png"/><Relationship Id="rId27" Type="http://schemas.openxmlformats.org/officeDocument/2006/relationships/image" Target="../media/image657.svg"/><Relationship Id="rId30" Type="http://schemas.openxmlformats.org/officeDocument/2006/relationships/image" Target="../media/image81.png"/><Relationship Id="rId35" Type="http://schemas.openxmlformats.org/officeDocument/2006/relationships/image" Target="../media/image663.svg"/><Relationship Id="rId43" Type="http://schemas.openxmlformats.org/officeDocument/2006/relationships/image" Target="../media/image671.svg"/><Relationship Id="rId48" Type="http://schemas.openxmlformats.org/officeDocument/2006/relationships/image" Target="../media/image676.png"/><Relationship Id="rId8" Type="http://schemas.openxmlformats.org/officeDocument/2006/relationships/image" Target="../media/image644.png"/><Relationship Id="rId51" Type="http://schemas.openxmlformats.org/officeDocument/2006/relationships/image" Target="../media/image679.png"/><Relationship Id="rId3" Type="http://schemas.openxmlformats.org/officeDocument/2006/relationships/image" Target="../media/image236.svg"/><Relationship Id="rId12" Type="http://schemas.openxmlformats.org/officeDocument/2006/relationships/image" Target="../media/image648.png"/><Relationship Id="rId17" Type="http://schemas.openxmlformats.org/officeDocument/2006/relationships/image" Target="../media/image653.svg"/><Relationship Id="rId25" Type="http://schemas.openxmlformats.org/officeDocument/2006/relationships/image" Target="../media/image298.svg"/><Relationship Id="rId33" Type="http://schemas.openxmlformats.org/officeDocument/2006/relationships/image" Target="../media/image661.svg"/><Relationship Id="rId38" Type="http://schemas.openxmlformats.org/officeDocument/2006/relationships/image" Target="../media/image666.png"/><Relationship Id="rId46" Type="http://schemas.openxmlformats.org/officeDocument/2006/relationships/image" Target="../media/image674.png"/><Relationship Id="rId20" Type="http://schemas.openxmlformats.org/officeDocument/2006/relationships/image" Target="../media/image654.png"/><Relationship Id="rId41" Type="http://schemas.openxmlformats.org/officeDocument/2006/relationships/image" Target="../media/image669.svg"/><Relationship Id="rId54" Type="http://schemas.openxmlformats.org/officeDocument/2006/relationships/image" Target="../media/image682.svg"/><Relationship Id="rId1" Type="http://schemas.openxmlformats.org/officeDocument/2006/relationships/slideLayout" Target="../slideLayouts/slideLayout7.xml"/><Relationship Id="rId6" Type="http://schemas.openxmlformats.org/officeDocument/2006/relationships/image" Target="../media/image642.png"/><Relationship Id="rId15" Type="http://schemas.openxmlformats.org/officeDocument/2006/relationships/image" Target="../media/image651.svg"/><Relationship Id="rId23" Type="http://schemas.openxmlformats.org/officeDocument/2006/relationships/image" Target="../media/image296.svg"/><Relationship Id="rId28" Type="http://schemas.openxmlformats.org/officeDocument/2006/relationships/image" Target="../media/image658.png"/><Relationship Id="rId36" Type="http://schemas.openxmlformats.org/officeDocument/2006/relationships/image" Target="../media/image664.png"/><Relationship Id="rId49" Type="http://schemas.openxmlformats.org/officeDocument/2006/relationships/image" Target="../media/image677.svg"/></Relationships>
</file>

<file path=ppt/slides/_rels/slide25.xml.rels><?xml version="1.0" encoding="UTF-8" standalone="yes"?>
<Relationships xmlns="http://schemas.openxmlformats.org/package/2006/relationships"><Relationship Id="rId13" Type="http://schemas.openxmlformats.org/officeDocument/2006/relationships/image" Target="../media/image694.svg"/><Relationship Id="rId18" Type="http://schemas.openxmlformats.org/officeDocument/2006/relationships/image" Target="../media/image699.png"/><Relationship Id="rId26" Type="http://schemas.openxmlformats.org/officeDocument/2006/relationships/image" Target="../media/image707.png"/><Relationship Id="rId3" Type="http://schemas.openxmlformats.org/officeDocument/2006/relationships/image" Target="../media/image684.svg"/><Relationship Id="rId21" Type="http://schemas.openxmlformats.org/officeDocument/2006/relationships/image" Target="../media/image702.svg"/><Relationship Id="rId7" Type="http://schemas.openxmlformats.org/officeDocument/2006/relationships/image" Target="../media/image688.svg"/><Relationship Id="rId12" Type="http://schemas.openxmlformats.org/officeDocument/2006/relationships/image" Target="../media/image693.png"/><Relationship Id="rId17" Type="http://schemas.openxmlformats.org/officeDocument/2006/relationships/image" Target="../media/image698.svg"/><Relationship Id="rId25" Type="http://schemas.openxmlformats.org/officeDocument/2006/relationships/image" Target="../media/image706.svg"/><Relationship Id="rId33" Type="http://schemas.openxmlformats.org/officeDocument/2006/relationships/image" Target="../media/image712.svg"/><Relationship Id="rId2" Type="http://schemas.openxmlformats.org/officeDocument/2006/relationships/image" Target="../media/image683.png"/><Relationship Id="rId16" Type="http://schemas.openxmlformats.org/officeDocument/2006/relationships/image" Target="../media/image697.png"/><Relationship Id="rId20" Type="http://schemas.openxmlformats.org/officeDocument/2006/relationships/image" Target="../media/image701.png"/><Relationship Id="rId29" Type="http://schemas.openxmlformats.org/officeDocument/2006/relationships/image" Target="../media/image637.svg"/><Relationship Id="rId1" Type="http://schemas.openxmlformats.org/officeDocument/2006/relationships/slideLayout" Target="../slideLayouts/slideLayout7.xml"/><Relationship Id="rId6" Type="http://schemas.openxmlformats.org/officeDocument/2006/relationships/image" Target="../media/image687.png"/><Relationship Id="rId11" Type="http://schemas.openxmlformats.org/officeDocument/2006/relationships/image" Target="../media/image692.svg"/><Relationship Id="rId24" Type="http://schemas.openxmlformats.org/officeDocument/2006/relationships/image" Target="../media/image705.png"/><Relationship Id="rId32" Type="http://schemas.openxmlformats.org/officeDocument/2006/relationships/image" Target="../media/image711.png"/><Relationship Id="rId5" Type="http://schemas.openxmlformats.org/officeDocument/2006/relationships/image" Target="../media/image686.svg"/><Relationship Id="rId15" Type="http://schemas.openxmlformats.org/officeDocument/2006/relationships/image" Target="../media/image696.svg"/><Relationship Id="rId23" Type="http://schemas.openxmlformats.org/officeDocument/2006/relationships/image" Target="../media/image704.svg"/><Relationship Id="rId28" Type="http://schemas.openxmlformats.org/officeDocument/2006/relationships/image" Target="../media/image636.png"/><Relationship Id="rId10" Type="http://schemas.openxmlformats.org/officeDocument/2006/relationships/image" Target="../media/image691.png"/><Relationship Id="rId19" Type="http://schemas.openxmlformats.org/officeDocument/2006/relationships/image" Target="../media/image700.svg"/><Relationship Id="rId31" Type="http://schemas.openxmlformats.org/officeDocument/2006/relationships/image" Target="../media/image710.svg"/><Relationship Id="rId4" Type="http://schemas.openxmlformats.org/officeDocument/2006/relationships/image" Target="../media/image685.png"/><Relationship Id="rId9" Type="http://schemas.openxmlformats.org/officeDocument/2006/relationships/image" Target="../media/image690.svg"/><Relationship Id="rId14" Type="http://schemas.openxmlformats.org/officeDocument/2006/relationships/image" Target="../media/image695.png"/><Relationship Id="rId22" Type="http://schemas.openxmlformats.org/officeDocument/2006/relationships/image" Target="../media/image703.png"/><Relationship Id="rId27" Type="http://schemas.openxmlformats.org/officeDocument/2006/relationships/image" Target="../media/image708.svg"/><Relationship Id="rId30" Type="http://schemas.openxmlformats.org/officeDocument/2006/relationships/image" Target="../media/image709.png"/><Relationship Id="rId8" Type="http://schemas.openxmlformats.org/officeDocument/2006/relationships/image" Target="../media/image689.png"/></Relationships>
</file>

<file path=ppt/slides/_rels/slide26.xml.rels><?xml version="1.0" encoding="UTF-8" standalone="yes"?>
<Relationships xmlns="http://schemas.openxmlformats.org/package/2006/relationships"><Relationship Id="rId13" Type="http://schemas.openxmlformats.org/officeDocument/2006/relationships/image" Target="../media/image716.svg"/><Relationship Id="rId18" Type="http://schemas.openxmlformats.org/officeDocument/2006/relationships/image" Target="../media/image719.png"/><Relationship Id="rId26" Type="http://schemas.openxmlformats.org/officeDocument/2006/relationships/image" Target="../media/image723.svg"/><Relationship Id="rId39" Type="http://schemas.openxmlformats.org/officeDocument/2006/relationships/image" Target="../media/image728.png"/><Relationship Id="rId21" Type="http://schemas.openxmlformats.org/officeDocument/2006/relationships/image" Target="../media/image182.svg"/><Relationship Id="rId34" Type="http://schemas.openxmlformats.org/officeDocument/2006/relationships/image" Target="../media/image62.svg"/><Relationship Id="rId42" Type="http://schemas.openxmlformats.org/officeDocument/2006/relationships/image" Target="../media/image731.svg"/><Relationship Id="rId47" Type="http://schemas.openxmlformats.org/officeDocument/2006/relationships/image" Target="../media/image736.png"/><Relationship Id="rId50" Type="http://schemas.openxmlformats.org/officeDocument/2006/relationships/image" Target="../media/image739.svg"/><Relationship Id="rId55" Type="http://schemas.openxmlformats.org/officeDocument/2006/relationships/image" Target="../media/image742.png"/><Relationship Id="rId7" Type="http://schemas.openxmlformats.org/officeDocument/2006/relationships/image" Target="../media/image68.svg"/><Relationship Id="rId2" Type="http://schemas.openxmlformats.org/officeDocument/2006/relationships/image" Target="../media/image3.png"/><Relationship Id="rId16" Type="http://schemas.openxmlformats.org/officeDocument/2006/relationships/image" Target="../media/image717.png"/><Relationship Id="rId29" Type="http://schemas.openxmlformats.org/officeDocument/2006/relationships/image" Target="../media/image91.png"/><Relationship Id="rId11" Type="http://schemas.openxmlformats.org/officeDocument/2006/relationships/image" Target="../media/image714.svg"/><Relationship Id="rId24" Type="http://schemas.openxmlformats.org/officeDocument/2006/relationships/image" Target="../media/image721.svg"/><Relationship Id="rId32" Type="http://schemas.openxmlformats.org/officeDocument/2006/relationships/image" Target="../media/image60.svg"/><Relationship Id="rId37" Type="http://schemas.openxmlformats.org/officeDocument/2006/relationships/image" Target="../media/image726.png"/><Relationship Id="rId40" Type="http://schemas.openxmlformats.org/officeDocument/2006/relationships/image" Target="../media/image729.svg"/><Relationship Id="rId45" Type="http://schemas.openxmlformats.org/officeDocument/2006/relationships/image" Target="../media/image734.png"/><Relationship Id="rId53" Type="http://schemas.openxmlformats.org/officeDocument/2006/relationships/image" Target="../media/image668.png"/><Relationship Id="rId5" Type="http://schemas.openxmlformats.org/officeDocument/2006/relationships/image" Target="../media/image66.svg"/><Relationship Id="rId10" Type="http://schemas.openxmlformats.org/officeDocument/2006/relationships/image" Target="../media/image713.png"/><Relationship Id="rId19" Type="http://schemas.openxmlformats.org/officeDocument/2006/relationships/image" Target="../media/image720.svg"/><Relationship Id="rId31" Type="http://schemas.openxmlformats.org/officeDocument/2006/relationships/image" Target="../media/image59.png"/><Relationship Id="rId44" Type="http://schemas.openxmlformats.org/officeDocument/2006/relationships/image" Target="../media/image733.svg"/><Relationship Id="rId52" Type="http://schemas.openxmlformats.org/officeDocument/2006/relationships/image" Target="../media/image741.svg"/><Relationship Id="rId4" Type="http://schemas.openxmlformats.org/officeDocument/2006/relationships/image" Target="../media/image65.png"/><Relationship Id="rId9" Type="http://schemas.openxmlformats.org/officeDocument/2006/relationships/image" Target="../media/image643.svg"/><Relationship Id="rId14" Type="http://schemas.openxmlformats.org/officeDocument/2006/relationships/image" Target="../media/image652.png"/><Relationship Id="rId22" Type="http://schemas.openxmlformats.org/officeDocument/2006/relationships/image" Target="../media/image107.png"/><Relationship Id="rId27" Type="http://schemas.openxmlformats.org/officeDocument/2006/relationships/image" Target="../media/image249.png"/><Relationship Id="rId30" Type="http://schemas.openxmlformats.org/officeDocument/2006/relationships/image" Target="../media/image92.svg"/><Relationship Id="rId35" Type="http://schemas.openxmlformats.org/officeDocument/2006/relationships/image" Target="../media/image724.png"/><Relationship Id="rId43" Type="http://schemas.openxmlformats.org/officeDocument/2006/relationships/image" Target="../media/image732.png"/><Relationship Id="rId48" Type="http://schemas.openxmlformats.org/officeDocument/2006/relationships/image" Target="../media/image737.svg"/><Relationship Id="rId56" Type="http://schemas.openxmlformats.org/officeDocument/2006/relationships/image" Target="../media/image743.svg"/><Relationship Id="rId8" Type="http://schemas.openxmlformats.org/officeDocument/2006/relationships/image" Target="../media/image642.png"/><Relationship Id="rId51" Type="http://schemas.openxmlformats.org/officeDocument/2006/relationships/image" Target="../media/image740.png"/><Relationship Id="rId3" Type="http://schemas.openxmlformats.org/officeDocument/2006/relationships/image" Target="../media/image4.svg"/><Relationship Id="rId12" Type="http://schemas.openxmlformats.org/officeDocument/2006/relationships/image" Target="../media/image715.png"/><Relationship Id="rId17" Type="http://schemas.openxmlformats.org/officeDocument/2006/relationships/image" Target="../media/image718.svg"/><Relationship Id="rId25" Type="http://schemas.openxmlformats.org/officeDocument/2006/relationships/image" Target="../media/image722.png"/><Relationship Id="rId33" Type="http://schemas.openxmlformats.org/officeDocument/2006/relationships/image" Target="../media/image61.png"/><Relationship Id="rId38" Type="http://schemas.openxmlformats.org/officeDocument/2006/relationships/image" Target="../media/image727.svg"/><Relationship Id="rId46" Type="http://schemas.openxmlformats.org/officeDocument/2006/relationships/image" Target="../media/image735.svg"/><Relationship Id="rId20" Type="http://schemas.openxmlformats.org/officeDocument/2006/relationships/image" Target="../media/image181.png"/><Relationship Id="rId41" Type="http://schemas.openxmlformats.org/officeDocument/2006/relationships/image" Target="../media/image730.png"/><Relationship Id="rId54" Type="http://schemas.openxmlformats.org/officeDocument/2006/relationships/image" Target="../media/image678.svg"/><Relationship Id="rId1" Type="http://schemas.openxmlformats.org/officeDocument/2006/relationships/slideLayout" Target="../slideLayouts/slideLayout7.xml"/><Relationship Id="rId6" Type="http://schemas.openxmlformats.org/officeDocument/2006/relationships/image" Target="../media/image67.png"/><Relationship Id="rId15" Type="http://schemas.openxmlformats.org/officeDocument/2006/relationships/image" Target="../media/image653.svg"/><Relationship Id="rId23" Type="http://schemas.openxmlformats.org/officeDocument/2006/relationships/image" Target="../media/image108.svg"/><Relationship Id="rId28" Type="http://schemas.openxmlformats.org/officeDocument/2006/relationships/image" Target="../media/image250.svg"/><Relationship Id="rId36" Type="http://schemas.openxmlformats.org/officeDocument/2006/relationships/image" Target="../media/image725.svg"/><Relationship Id="rId49" Type="http://schemas.openxmlformats.org/officeDocument/2006/relationships/image" Target="../media/image738.png"/></Relationships>
</file>

<file path=ppt/slides/_rels/slide27.xml.rels><?xml version="1.0" encoding="UTF-8" standalone="yes"?>
<Relationships xmlns="http://schemas.openxmlformats.org/package/2006/relationships"><Relationship Id="rId26" Type="http://schemas.openxmlformats.org/officeDocument/2006/relationships/image" Target="../media/image760.png"/><Relationship Id="rId21" Type="http://schemas.openxmlformats.org/officeDocument/2006/relationships/image" Target="../media/image759.svg"/><Relationship Id="rId34" Type="http://schemas.openxmlformats.org/officeDocument/2006/relationships/image" Target="../media/image768.svg"/><Relationship Id="rId42" Type="http://schemas.openxmlformats.org/officeDocument/2006/relationships/image" Target="../media/image776.svg"/><Relationship Id="rId47" Type="http://schemas.openxmlformats.org/officeDocument/2006/relationships/image" Target="../media/image781.png"/><Relationship Id="rId50" Type="http://schemas.openxmlformats.org/officeDocument/2006/relationships/image" Target="../media/image784.svg"/><Relationship Id="rId55" Type="http://schemas.openxmlformats.org/officeDocument/2006/relationships/image" Target="../media/image789.png"/><Relationship Id="rId63" Type="http://schemas.openxmlformats.org/officeDocument/2006/relationships/image" Target="../media/image797.png"/><Relationship Id="rId7" Type="http://schemas.openxmlformats.org/officeDocument/2006/relationships/image" Target="../media/image749.svg"/><Relationship Id="rId2" Type="http://schemas.openxmlformats.org/officeDocument/2006/relationships/image" Target="../media/image744.png"/><Relationship Id="rId16" Type="http://schemas.openxmlformats.org/officeDocument/2006/relationships/image" Target="../media/image63.png"/><Relationship Id="rId29" Type="http://schemas.openxmlformats.org/officeDocument/2006/relationships/image" Target="../media/image763.svg"/><Relationship Id="rId11" Type="http://schemas.openxmlformats.org/officeDocument/2006/relationships/image" Target="../media/image751.svg"/><Relationship Id="rId24" Type="http://schemas.openxmlformats.org/officeDocument/2006/relationships/image" Target="../media/image610.png"/><Relationship Id="rId32" Type="http://schemas.openxmlformats.org/officeDocument/2006/relationships/image" Target="../media/image766.png"/><Relationship Id="rId37" Type="http://schemas.openxmlformats.org/officeDocument/2006/relationships/image" Target="../media/image771.png"/><Relationship Id="rId40" Type="http://schemas.openxmlformats.org/officeDocument/2006/relationships/image" Target="../media/image774.svg"/><Relationship Id="rId45" Type="http://schemas.openxmlformats.org/officeDocument/2006/relationships/image" Target="../media/image779.png"/><Relationship Id="rId53" Type="http://schemas.openxmlformats.org/officeDocument/2006/relationships/image" Target="../media/image787.png"/><Relationship Id="rId58" Type="http://schemas.openxmlformats.org/officeDocument/2006/relationships/image" Target="../media/image792.svg"/><Relationship Id="rId66" Type="http://schemas.openxmlformats.org/officeDocument/2006/relationships/image" Target="../media/image800.svg"/><Relationship Id="rId5" Type="http://schemas.openxmlformats.org/officeDocument/2006/relationships/image" Target="../media/image747.svg"/><Relationship Id="rId61" Type="http://schemas.openxmlformats.org/officeDocument/2006/relationships/image" Target="../media/image795.png"/><Relationship Id="rId19" Type="http://schemas.openxmlformats.org/officeDocument/2006/relationships/image" Target="../media/image757.svg"/><Relationship Id="rId14" Type="http://schemas.openxmlformats.org/officeDocument/2006/relationships/image" Target="../media/image754.png"/><Relationship Id="rId22" Type="http://schemas.openxmlformats.org/officeDocument/2006/relationships/image" Target="../media/image281.png"/><Relationship Id="rId27" Type="http://schemas.openxmlformats.org/officeDocument/2006/relationships/image" Target="../media/image761.svg"/><Relationship Id="rId30" Type="http://schemas.openxmlformats.org/officeDocument/2006/relationships/image" Target="../media/image764.png"/><Relationship Id="rId35" Type="http://schemas.openxmlformats.org/officeDocument/2006/relationships/image" Target="../media/image769.png"/><Relationship Id="rId43" Type="http://schemas.openxmlformats.org/officeDocument/2006/relationships/image" Target="../media/image777.png"/><Relationship Id="rId48" Type="http://schemas.openxmlformats.org/officeDocument/2006/relationships/image" Target="../media/image782.svg"/><Relationship Id="rId56" Type="http://schemas.openxmlformats.org/officeDocument/2006/relationships/image" Target="../media/image790.svg"/><Relationship Id="rId64" Type="http://schemas.openxmlformats.org/officeDocument/2006/relationships/image" Target="../media/image798.svg"/><Relationship Id="rId8" Type="http://schemas.openxmlformats.org/officeDocument/2006/relationships/image" Target="../media/image375.png"/><Relationship Id="rId51" Type="http://schemas.openxmlformats.org/officeDocument/2006/relationships/image" Target="../media/image785.png"/><Relationship Id="rId3" Type="http://schemas.openxmlformats.org/officeDocument/2006/relationships/image" Target="../media/image745.svg"/><Relationship Id="rId12" Type="http://schemas.openxmlformats.org/officeDocument/2006/relationships/image" Target="../media/image752.png"/><Relationship Id="rId17" Type="http://schemas.openxmlformats.org/officeDocument/2006/relationships/image" Target="../media/image64.svg"/><Relationship Id="rId25" Type="http://schemas.openxmlformats.org/officeDocument/2006/relationships/image" Target="../media/image611.svg"/><Relationship Id="rId33" Type="http://schemas.openxmlformats.org/officeDocument/2006/relationships/image" Target="../media/image767.svg"/><Relationship Id="rId38" Type="http://schemas.openxmlformats.org/officeDocument/2006/relationships/image" Target="../media/image772.svg"/><Relationship Id="rId46" Type="http://schemas.openxmlformats.org/officeDocument/2006/relationships/image" Target="../media/image780.svg"/><Relationship Id="rId59" Type="http://schemas.openxmlformats.org/officeDocument/2006/relationships/image" Target="../media/image793.png"/><Relationship Id="rId20" Type="http://schemas.openxmlformats.org/officeDocument/2006/relationships/image" Target="../media/image758.png"/><Relationship Id="rId41" Type="http://schemas.openxmlformats.org/officeDocument/2006/relationships/image" Target="../media/image775.png"/><Relationship Id="rId54" Type="http://schemas.openxmlformats.org/officeDocument/2006/relationships/image" Target="../media/image788.svg"/><Relationship Id="rId62" Type="http://schemas.openxmlformats.org/officeDocument/2006/relationships/image" Target="../media/image796.svg"/><Relationship Id="rId1" Type="http://schemas.openxmlformats.org/officeDocument/2006/relationships/slideLayout" Target="../slideLayouts/slideLayout7.xml"/><Relationship Id="rId6" Type="http://schemas.openxmlformats.org/officeDocument/2006/relationships/image" Target="../media/image748.png"/><Relationship Id="rId15" Type="http://schemas.openxmlformats.org/officeDocument/2006/relationships/image" Target="../media/image755.svg"/><Relationship Id="rId23" Type="http://schemas.openxmlformats.org/officeDocument/2006/relationships/image" Target="../media/image282.svg"/><Relationship Id="rId28" Type="http://schemas.openxmlformats.org/officeDocument/2006/relationships/image" Target="../media/image762.png"/><Relationship Id="rId36" Type="http://schemas.openxmlformats.org/officeDocument/2006/relationships/image" Target="../media/image770.svg"/><Relationship Id="rId49" Type="http://schemas.openxmlformats.org/officeDocument/2006/relationships/image" Target="../media/image783.png"/><Relationship Id="rId57" Type="http://schemas.openxmlformats.org/officeDocument/2006/relationships/image" Target="../media/image791.png"/><Relationship Id="rId10" Type="http://schemas.openxmlformats.org/officeDocument/2006/relationships/image" Target="../media/image750.png"/><Relationship Id="rId31" Type="http://schemas.openxmlformats.org/officeDocument/2006/relationships/image" Target="../media/image765.svg"/><Relationship Id="rId44" Type="http://schemas.openxmlformats.org/officeDocument/2006/relationships/image" Target="../media/image778.svg"/><Relationship Id="rId52" Type="http://schemas.openxmlformats.org/officeDocument/2006/relationships/image" Target="../media/image786.svg"/><Relationship Id="rId60" Type="http://schemas.openxmlformats.org/officeDocument/2006/relationships/image" Target="../media/image794.svg"/><Relationship Id="rId65" Type="http://schemas.openxmlformats.org/officeDocument/2006/relationships/image" Target="../media/image799.png"/><Relationship Id="rId4" Type="http://schemas.openxmlformats.org/officeDocument/2006/relationships/image" Target="../media/image746.png"/><Relationship Id="rId9" Type="http://schemas.openxmlformats.org/officeDocument/2006/relationships/image" Target="../media/image376.svg"/><Relationship Id="rId13" Type="http://schemas.openxmlformats.org/officeDocument/2006/relationships/image" Target="../media/image753.svg"/><Relationship Id="rId18" Type="http://schemas.openxmlformats.org/officeDocument/2006/relationships/image" Target="../media/image756.png"/><Relationship Id="rId39" Type="http://schemas.openxmlformats.org/officeDocument/2006/relationships/image" Target="../media/image773.png"/></Relationships>
</file>

<file path=ppt/slides/_rels/slide28.xml.rels><?xml version="1.0" encoding="UTF-8" standalone="yes"?>
<Relationships xmlns="http://schemas.openxmlformats.org/package/2006/relationships"><Relationship Id="rId3" Type="http://schemas.openxmlformats.org/officeDocument/2006/relationships/image" Target="../media/image802.svg"/><Relationship Id="rId2" Type="http://schemas.openxmlformats.org/officeDocument/2006/relationships/image" Target="../media/image80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808.png"/><Relationship Id="rId13" Type="http://schemas.openxmlformats.org/officeDocument/2006/relationships/image" Target="../media/image812.svg"/><Relationship Id="rId3" Type="http://schemas.openxmlformats.org/officeDocument/2006/relationships/image" Target="../media/image804.svg"/><Relationship Id="rId7" Type="http://schemas.openxmlformats.org/officeDocument/2006/relationships/image" Target="../media/image807.svg"/><Relationship Id="rId12" Type="http://schemas.openxmlformats.org/officeDocument/2006/relationships/image" Target="../media/image594.png"/><Relationship Id="rId2" Type="http://schemas.openxmlformats.org/officeDocument/2006/relationships/image" Target="../media/image803.png"/><Relationship Id="rId1" Type="http://schemas.openxmlformats.org/officeDocument/2006/relationships/slideLayout" Target="../slideLayouts/slideLayout7.xml"/><Relationship Id="rId6" Type="http://schemas.openxmlformats.org/officeDocument/2006/relationships/image" Target="../media/image806.png"/><Relationship Id="rId11" Type="http://schemas.openxmlformats.org/officeDocument/2006/relationships/image" Target="../media/image811.svg"/><Relationship Id="rId5" Type="http://schemas.openxmlformats.org/officeDocument/2006/relationships/image" Target="../media/image805.svg"/><Relationship Id="rId15" Type="http://schemas.openxmlformats.org/officeDocument/2006/relationships/image" Target="../media/image813.svg"/><Relationship Id="rId10" Type="http://schemas.openxmlformats.org/officeDocument/2006/relationships/image" Target="../media/image810.png"/><Relationship Id="rId4" Type="http://schemas.openxmlformats.org/officeDocument/2006/relationships/image" Target="../media/image634.png"/><Relationship Id="rId9" Type="http://schemas.openxmlformats.org/officeDocument/2006/relationships/image" Target="../media/image809.svg"/><Relationship Id="rId14" Type="http://schemas.openxmlformats.org/officeDocument/2006/relationships/image" Target="../media/image630.png"/></Relationships>
</file>

<file path=ppt/slides/_rels/slide3.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svg"/><Relationship Id="rId21" Type="http://schemas.openxmlformats.org/officeDocument/2006/relationships/image" Target="../media/image20.svg"/><Relationship Id="rId34" Type="http://schemas.openxmlformats.org/officeDocument/2006/relationships/image" Target="../media/image33.png"/><Relationship Id="rId42" Type="http://schemas.openxmlformats.org/officeDocument/2006/relationships/image" Target="../media/image41.png"/><Relationship Id="rId47" Type="http://schemas.openxmlformats.org/officeDocument/2006/relationships/image" Target="../media/image46.svg"/><Relationship Id="rId50" Type="http://schemas.openxmlformats.org/officeDocument/2006/relationships/image" Target="../media/image49.png"/><Relationship Id="rId55" Type="http://schemas.openxmlformats.org/officeDocument/2006/relationships/image" Target="../media/image54.svg"/><Relationship Id="rId63" Type="http://schemas.openxmlformats.org/officeDocument/2006/relationships/image" Target="../media/image62.svg"/><Relationship Id="rId7" Type="http://schemas.openxmlformats.org/officeDocument/2006/relationships/image" Target="../media/image6.sv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svg"/><Relationship Id="rId11" Type="http://schemas.openxmlformats.org/officeDocument/2006/relationships/image" Target="../media/image10.sv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svg"/><Relationship Id="rId40" Type="http://schemas.openxmlformats.org/officeDocument/2006/relationships/image" Target="../media/image39.png"/><Relationship Id="rId45" Type="http://schemas.openxmlformats.org/officeDocument/2006/relationships/image" Target="../media/image44.svg"/><Relationship Id="rId53" Type="http://schemas.openxmlformats.org/officeDocument/2006/relationships/image" Target="../media/image52.svg"/><Relationship Id="rId58" Type="http://schemas.openxmlformats.org/officeDocument/2006/relationships/image" Target="../media/image57.png"/><Relationship Id="rId5" Type="http://schemas.openxmlformats.org/officeDocument/2006/relationships/image" Target="../media/image4.svg"/><Relationship Id="rId61" Type="http://schemas.openxmlformats.org/officeDocument/2006/relationships/image" Target="../media/image60.svg"/><Relationship Id="rId19" Type="http://schemas.openxmlformats.org/officeDocument/2006/relationships/image" Target="../media/image1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 Id="rId30" Type="http://schemas.openxmlformats.org/officeDocument/2006/relationships/image" Target="../media/image29.png"/><Relationship Id="rId35" Type="http://schemas.openxmlformats.org/officeDocument/2006/relationships/image" Target="../media/image34.svg"/><Relationship Id="rId43" Type="http://schemas.openxmlformats.org/officeDocument/2006/relationships/image" Target="../media/image42.svg"/><Relationship Id="rId48" Type="http://schemas.openxmlformats.org/officeDocument/2006/relationships/image" Target="../media/image47.png"/><Relationship Id="rId56" Type="http://schemas.openxmlformats.org/officeDocument/2006/relationships/image" Target="../media/image55.png"/><Relationship Id="rId8" Type="http://schemas.openxmlformats.org/officeDocument/2006/relationships/image" Target="../media/image7.png"/><Relationship Id="rId51" Type="http://schemas.openxmlformats.org/officeDocument/2006/relationships/image" Target="../media/image50.svg"/><Relationship Id="rId3" Type="http://schemas.openxmlformats.org/officeDocument/2006/relationships/image" Target="../media/image2.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33" Type="http://schemas.openxmlformats.org/officeDocument/2006/relationships/image" Target="../media/image32.sv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svg"/><Relationship Id="rId20" Type="http://schemas.openxmlformats.org/officeDocument/2006/relationships/image" Target="../media/image19.png"/><Relationship Id="rId41" Type="http://schemas.openxmlformats.org/officeDocument/2006/relationships/image" Target="../media/image40.svg"/><Relationship Id="rId54" Type="http://schemas.openxmlformats.org/officeDocument/2006/relationships/image" Target="../media/image53.png"/><Relationship Id="rId6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5.pn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svg"/><Relationship Id="rId57" Type="http://schemas.openxmlformats.org/officeDocument/2006/relationships/image" Target="../media/image56.svg"/><Relationship Id="rId10" Type="http://schemas.openxmlformats.org/officeDocument/2006/relationships/image" Target="../media/image9.png"/><Relationship Id="rId31" Type="http://schemas.openxmlformats.org/officeDocument/2006/relationships/image" Target="../media/image30.sv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4" Type="http://schemas.openxmlformats.org/officeDocument/2006/relationships/image" Target="../media/image3.png"/><Relationship Id="rId9" Type="http://schemas.openxmlformats.org/officeDocument/2006/relationships/image" Target="../media/image8.svg"/></Relationships>
</file>

<file path=ppt/slides/_rels/slide30.xml.rels><?xml version="1.0" encoding="UTF-8" standalone="yes"?>
<Relationships xmlns="http://schemas.openxmlformats.org/package/2006/relationships"><Relationship Id="rId8" Type="http://schemas.openxmlformats.org/officeDocument/2006/relationships/image" Target="../media/image814.png"/><Relationship Id="rId13" Type="http://schemas.openxmlformats.org/officeDocument/2006/relationships/image" Target="../media/image817.svg"/><Relationship Id="rId3" Type="http://schemas.openxmlformats.org/officeDocument/2006/relationships/image" Target="../media/image376.svg"/><Relationship Id="rId7" Type="http://schemas.openxmlformats.org/officeDocument/2006/relationships/image" Target="../media/image643.svg"/><Relationship Id="rId12" Type="http://schemas.openxmlformats.org/officeDocument/2006/relationships/image" Target="../media/image816.png"/><Relationship Id="rId2" Type="http://schemas.openxmlformats.org/officeDocument/2006/relationships/image" Target="../media/image375.png"/><Relationship Id="rId1" Type="http://schemas.openxmlformats.org/officeDocument/2006/relationships/slideLayout" Target="../slideLayouts/slideLayout7.xml"/><Relationship Id="rId6" Type="http://schemas.openxmlformats.org/officeDocument/2006/relationships/image" Target="../media/image642.png"/><Relationship Id="rId11" Type="http://schemas.openxmlformats.org/officeDocument/2006/relationships/image" Target="../media/image659.svg"/><Relationship Id="rId5" Type="http://schemas.openxmlformats.org/officeDocument/2006/relationships/image" Target="../media/image761.svg"/><Relationship Id="rId10" Type="http://schemas.openxmlformats.org/officeDocument/2006/relationships/image" Target="../media/image658.png"/><Relationship Id="rId4" Type="http://schemas.openxmlformats.org/officeDocument/2006/relationships/image" Target="../media/image760.png"/><Relationship Id="rId9" Type="http://schemas.openxmlformats.org/officeDocument/2006/relationships/image" Target="../media/image815.svg"/></Relationships>
</file>

<file path=ppt/slides/_rels/slide31.xml.rels><?xml version="1.0" encoding="UTF-8" standalone="yes"?>
<Relationships xmlns="http://schemas.openxmlformats.org/package/2006/relationships"><Relationship Id="rId3" Type="http://schemas.openxmlformats.org/officeDocument/2006/relationships/image" Target="../media/image268.svg"/><Relationship Id="rId2" Type="http://schemas.openxmlformats.org/officeDocument/2006/relationships/image" Target="../media/image26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19.svg"/><Relationship Id="rId2" Type="http://schemas.openxmlformats.org/officeDocument/2006/relationships/image" Target="../media/image818.png"/><Relationship Id="rId1" Type="http://schemas.openxmlformats.org/officeDocument/2006/relationships/slideLayout" Target="../slideLayouts/slideLayout7.xml"/><Relationship Id="rId5" Type="http://schemas.openxmlformats.org/officeDocument/2006/relationships/image" Target="../media/image821.svg"/><Relationship Id="rId4" Type="http://schemas.openxmlformats.org/officeDocument/2006/relationships/image" Target="../media/image820.png"/></Relationships>
</file>

<file path=ppt/slides/_rels/slide33.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108.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svg"/><Relationship Id="rId4" Type="http://schemas.openxmlformats.org/officeDocument/2006/relationships/image" Target="../media/image105.png"/></Relationships>
</file>

<file path=ppt/slides/_rels/slide3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63.svg"/><Relationship Id="rId18" Type="http://schemas.openxmlformats.org/officeDocument/2006/relationships/image" Target="../media/image73.png"/><Relationship Id="rId3" Type="http://schemas.openxmlformats.org/officeDocument/2006/relationships/image" Target="../media/image745.svg"/><Relationship Id="rId21" Type="http://schemas.openxmlformats.org/officeDocument/2006/relationships/image" Target="../media/image825.svg"/><Relationship Id="rId7" Type="http://schemas.openxmlformats.org/officeDocument/2006/relationships/image" Target="../media/image755.svg"/><Relationship Id="rId12" Type="http://schemas.openxmlformats.org/officeDocument/2006/relationships/image" Target="../media/image762.png"/><Relationship Id="rId17" Type="http://schemas.openxmlformats.org/officeDocument/2006/relationships/image" Target="../media/image284.svg"/><Relationship Id="rId2" Type="http://schemas.openxmlformats.org/officeDocument/2006/relationships/image" Target="../media/image744.png"/><Relationship Id="rId16" Type="http://schemas.openxmlformats.org/officeDocument/2006/relationships/image" Target="../media/image283.png"/><Relationship Id="rId20" Type="http://schemas.openxmlformats.org/officeDocument/2006/relationships/image" Target="../media/image824.png"/><Relationship Id="rId1" Type="http://schemas.openxmlformats.org/officeDocument/2006/relationships/slideLayout" Target="../slideLayouts/slideLayout7.xml"/><Relationship Id="rId6" Type="http://schemas.openxmlformats.org/officeDocument/2006/relationships/image" Target="../media/image754.png"/><Relationship Id="rId11" Type="http://schemas.openxmlformats.org/officeDocument/2006/relationships/image" Target="../media/image282.svg"/><Relationship Id="rId5" Type="http://schemas.openxmlformats.org/officeDocument/2006/relationships/image" Target="../media/image753.svg"/><Relationship Id="rId15" Type="http://schemas.openxmlformats.org/officeDocument/2006/relationships/image" Target="../media/image823.svg"/><Relationship Id="rId23" Type="http://schemas.openxmlformats.org/officeDocument/2006/relationships/image" Target="../media/image827.svg"/><Relationship Id="rId10" Type="http://schemas.openxmlformats.org/officeDocument/2006/relationships/image" Target="../media/image281.png"/><Relationship Id="rId19" Type="http://schemas.openxmlformats.org/officeDocument/2006/relationships/image" Target="../media/image74.svg"/><Relationship Id="rId4" Type="http://schemas.openxmlformats.org/officeDocument/2006/relationships/image" Target="../media/image752.png"/><Relationship Id="rId9" Type="http://schemas.openxmlformats.org/officeDocument/2006/relationships/image" Target="../media/image64.svg"/><Relationship Id="rId14" Type="http://schemas.openxmlformats.org/officeDocument/2006/relationships/image" Target="../media/image822.png"/><Relationship Id="rId22" Type="http://schemas.openxmlformats.org/officeDocument/2006/relationships/image" Target="../media/image826.png"/></Relationships>
</file>

<file path=ppt/slides/_rels/slide35.xml.rels><?xml version="1.0" encoding="UTF-8" standalone="yes"?>
<Relationships xmlns="http://schemas.openxmlformats.org/package/2006/relationships"><Relationship Id="rId26" Type="http://schemas.openxmlformats.org/officeDocument/2006/relationships/image" Target="../media/image848.png"/><Relationship Id="rId21" Type="http://schemas.openxmlformats.org/officeDocument/2006/relationships/image" Target="../media/image843.svg"/><Relationship Id="rId42" Type="http://schemas.openxmlformats.org/officeDocument/2006/relationships/image" Target="../media/image864.png"/><Relationship Id="rId47" Type="http://schemas.openxmlformats.org/officeDocument/2006/relationships/image" Target="../media/image869.svg"/><Relationship Id="rId63" Type="http://schemas.openxmlformats.org/officeDocument/2006/relationships/image" Target="../media/image883.svg"/><Relationship Id="rId68" Type="http://schemas.openxmlformats.org/officeDocument/2006/relationships/image" Target="../media/image888.png"/><Relationship Id="rId84" Type="http://schemas.openxmlformats.org/officeDocument/2006/relationships/image" Target="../media/image904.png"/><Relationship Id="rId89" Type="http://schemas.openxmlformats.org/officeDocument/2006/relationships/image" Target="../media/image909.svg"/><Relationship Id="rId16" Type="http://schemas.openxmlformats.org/officeDocument/2006/relationships/image" Target="../media/image840.png"/><Relationship Id="rId11" Type="http://schemas.openxmlformats.org/officeDocument/2006/relationships/image" Target="../media/image835.svg"/><Relationship Id="rId32" Type="http://schemas.openxmlformats.org/officeDocument/2006/relationships/image" Target="../media/image854.png"/><Relationship Id="rId37" Type="http://schemas.openxmlformats.org/officeDocument/2006/relationships/image" Target="../media/image859.svg"/><Relationship Id="rId53" Type="http://schemas.openxmlformats.org/officeDocument/2006/relationships/image" Target="../media/image875.svg"/><Relationship Id="rId58" Type="http://schemas.openxmlformats.org/officeDocument/2006/relationships/image" Target="../media/image824.png"/><Relationship Id="rId74" Type="http://schemas.openxmlformats.org/officeDocument/2006/relationships/image" Target="../media/image894.png"/><Relationship Id="rId79" Type="http://schemas.openxmlformats.org/officeDocument/2006/relationships/image" Target="../media/image899.svg"/><Relationship Id="rId5" Type="http://schemas.openxmlformats.org/officeDocument/2006/relationships/image" Target="../media/image829.svg"/><Relationship Id="rId90" Type="http://schemas.openxmlformats.org/officeDocument/2006/relationships/image" Target="../media/image910.png"/><Relationship Id="rId14" Type="http://schemas.openxmlformats.org/officeDocument/2006/relationships/image" Target="../media/image838.png"/><Relationship Id="rId22" Type="http://schemas.openxmlformats.org/officeDocument/2006/relationships/image" Target="../media/image844.png"/><Relationship Id="rId27" Type="http://schemas.openxmlformats.org/officeDocument/2006/relationships/image" Target="../media/image849.svg"/><Relationship Id="rId30" Type="http://schemas.openxmlformats.org/officeDocument/2006/relationships/image" Target="../media/image852.png"/><Relationship Id="rId35" Type="http://schemas.openxmlformats.org/officeDocument/2006/relationships/image" Target="../media/image857.svg"/><Relationship Id="rId43" Type="http://schemas.openxmlformats.org/officeDocument/2006/relationships/image" Target="../media/image865.svg"/><Relationship Id="rId48" Type="http://schemas.openxmlformats.org/officeDocument/2006/relationships/image" Target="../media/image870.png"/><Relationship Id="rId56" Type="http://schemas.openxmlformats.org/officeDocument/2006/relationships/image" Target="../media/image878.png"/><Relationship Id="rId64" Type="http://schemas.openxmlformats.org/officeDocument/2006/relationships/image" Target="../media/image884.png"/><Relationship Id="rId69" Type="http://schemas.openxmlformats.org/officeDocument/2006/relationships/image" Target="../media/image889.svg"/><Relationship Id="rId77" Type="http://schemas.openxmlformats.org/officeDocument/2006/relationships/image" Target="../media/image897.svg"/><Relationship Id="rId8" Type="http://schemas.openxmlformats.org/officeDocument/2006/relationships/image" Target="../media/image832.png"/><Relationship Id="rId51" Type="http://schemas.openxmlformats.org/officeDocument/2006/relationships/image" Target="../media/image873.svg"/><Relationship Id="rId72" Type="http://schemas.openxmlformats.org/officeDocument/2006/relationships/image" Target="../media/image892.png"/><Relationship Id="rId80" Type="http://schemas.openxmlformats.org/officeDocument/2006/relationships/image" Target="../media/image900.png"/><Relationship Id="rId85" Type="http://schemas.openxmlformats.org/officeDocument/2006/relationships/image" Target="../media/image905.svg"/><Relationship Id="rId3" Type="http://schemas.openxmlformats.org/officeDocument/2006/relationships/image" Target="../media/image104.svg"/><Relationship Id="rId12" Type="http://schemas.openxmlformats.org/officeDocument/2006/relationships/image" Target="../media/image836.png"/><Relationship Id="rId17" Type="http://schemas.openxmlformats.org/officeDocument/2006/relationships/image" Target="../media/image841.svg"/><Relationship Id="rId25" Type="http://schemas.openxmlformats.org/officeDocument/2006/relationships/image" Target="../media/image847.svg"/><Relationship Id="rId33" Type="http://schemas.openxmlformats.org/officeDocument/2006/relationships/image" Target="../media/image855.svg"/><Relationship Id="rId38" Type="http://schemas.openxmlformats.org/officeDocument/2006/relationships/image" Target="../media/image860.png"/><Relationship Id="rId46" Type="http://schemas.openxmlformats.org/officeDocument/2006/relationships/image" Target="../media/image868.png"/><Relationship Id="rId59" Type="http://schemas.openxmlformats.org/officeDocument/2006/relationships/image" Target="../media/image825.svg"/><Relationship Id="rId67" Type="http://schemas.openxmlformats.org/officeDocument/2006/relationships/image" Target="../media/image887.svg"/><Relationship Id="rId20" Type="http://schemas.openxmlformats.org/officeDocument/2006/relationships/image" Target="../media/image842.png"/><Relationship Id="rId41" Type="http://schemas.openxmlformats.org/officeDocument/2006/relationships/image" Target="../media/image863.svg"/><Relationship Id="rId54" Type="http://schemas.openxmlformats.org/officeDocument/2006/relationships/image" Target="../media/image876.png"/><Relationship Id="rId62" Type="http://schemas.openxmlformats.org/officeDocument/2006/relationships/image" Target="../media/image882.png"/><Relationship Id="rId70" Type="http://schemas.openxmlformats.org/officeDocument/2006/relationships/image" Target="../media/image890.png"/><Relationship Id="rId75" Type="http://schemas.openxmlformats.org/officeDocument/2006/relationships/image" Target="../media/image895.svg"/><Relationship Id="rId83" Type="http://schemas.openxmlformats.org/officeDocument/2006/relationships/image" Target="../media/image903.svg"/><Relationship Id="rId88" Type="http://schemas.openxmlformats.org/officeDocument/2006/relationships/image" Target="../media/image908.png"/><Relationship Id="rId91" Type="http://schemas.openxmlformats.org/officeDocument/2006/relationships/image" Target="../media/image911.svg"/><Relationship Id="rId1" Type="http://schemas.openxmlformats.org/officeDocument/2006/relationships/slideLayout" Target="../slideLayouts/slideLayout7.xml"/><Relationship Id="rId6" Type="http://schemas.openxmlformats.org/officeDocument/2006/relationships/image" Target="../media/image830.png"/><Relationship Id="rId15" Type="http://schemas.openxmlformats.org/officeDocument/2006/relationships/image" Target="../media/image839.svg"/><Relationship Id="rId23" Type="http://schemas.openxmlformats.org/officeDocument/2006/relationships/image" Target="../media/image845.svg"/><Relationship Id="rId28" Type="http://schemas.openxmlformats.org/officeDocument/2006/relationships/image" Target="../media/image850.png"/><Relationship Id="rId36" Type="http://schemas.openxmlformats.org/officeDocument/2006/relationships/image" Target="../media/image858.png"/><Relationship Id="rId49" Type="http://schemas.openxmlformats.org/officeDocument/2006/relationships/image" Target="../media/image871.svg"/><Relationship Id="rId57" Type="http://schemas.openxmlformats.org/officeDocument/2006/relationships/image" Target="../media/image879.svg"/><Relationship Id="rId10" Type="http://schemas.openxmlformats.org/officeDocument/2006/relationships/image" Target="../media/image834.png"/><Relationship Id="rId31" Type="http://schemas.openxmlformats.org/officeDocument/2006/relationships/image" Target="../media/image853.svg"/><Relationship Id="rId44" Type="http://schemas.openxmlformats.org/officeDocument/2006/relationships/image" Target="../media/image866.png"/><Relationship Id="rId52" Type="http://schemas.openxmlformats.org/officeDocument/2006/relationships/image" Target="../media/image874.png"/><Relationship Id="rId60" Type="http://schemas.openxmlformats.org/officeDocument/2006/relationships/image" Target="../media/image880.png"/><Relationship Id="rId65" Type="http://schemas.openxmlformats.org/officeDocument/2006/relationships/image" Target="../media/image885.svg"/><Relationship Id="rId73" Type="http://schemas.openxmlformats.org/officeDocument/2006/relationships/image" Target="../media/image893.svg"/><Relationship Id="rId78" Type="http://schemas.openxmlformats.org/officeDocument/2006/relationships/image" Target="../media/image898.png"/><Relationship Id="rId81" Type="http://schemas.openxmlformats.org/officeDocument/2006/relationships/image" Target="../media/image901.svg"/><Relationship Id="rId86" Type="http://schemas.openxmlformats.org/officeDocument/2006/relationships/image" Target="../media/image906.png"/><Relationship Id="rId4" Type="http://schemas.openxmlformats.org/officeDocument/2006/relationships/image" Target="../media/image828.png"/><Relationship Id="rId9" Type="http://schemas.openxmlformats.org/officeDocument/2006/relationships/image" Target="../media/image833.svg"/><Relationship Id="rId13" Type="http://schemas.openxmlformats.org/officeDocument/2006/relationships/image" Target="../media/image837.svg"/><Relationship Id="rId18" Type="http://schemas.openxmlformats.org/officeDocument/2006/relationships/image" Target="../media/image75.png"/><Relationship Id="rId39" Type="http://schemas.openxmlformats.org/officeDocument/2006/relationships/image" Target="../media/image861.svg"/><Relationship Id="rId34" Type="http://schemas.openxmlformats.org/officeDocument/2006/relationships/image" Target="../media/image856.png"/><Relationship Id="rId50" Type="http://schemas.openxmlformats.org/officeDocument/2006/relationships/image" Target="../media/image872.png"/><Relationship Id="rId55" Type="http://schemas.openxmlformats.org/officeDocument/2006/relationships/image" Target="../media/image877.svg"/><Relationship Id="rId76" Type="http://schemas.openxmlformats.org/officeDocument/2006/relationships/image" Target="../media/image896.png"/><Relationship Id="rId7" Type="http://schemas.openxmlformats.org/officeDocument/2006/relationships/image" Target="../media/image831.svg"/><Relationship Id="rId71" Type="http://schemas.openxmlformats.org/officeDocument/2006/relationships/image" Target="../media/image891.svg"/><Relationship Id="rId2" Type="http://schemas.openxmlformats.org/officeDocument/2006/relationships/image" Target="../media/image103.png"/><Relationship Id="rId29" Type="http://schemas.openxmlformats.org/officeDocument/2006/relationships/image" Target="../media/image851.svg"/><Relationship Id="rId24" Type="http://schemas.openxmlformats.org/officeDocument/2006/relationships/image" Target="../media/image846.png"/><Relationship Id="rId40" Type="http://schemas.openxmlformats.org/officeDocument/2006/relationships/image" Target="../media/image862.png"/><Relationship Id="rId45" Type="http://schemas.openxmlformats.org/officeDocument/2006/relationships/image" Target="../media/image867.svg"/><Relationship Id="rId66" Type="http://schemas.openxmlformats.org/officeDocument/2006/relationships/image" Target="../media/image886.png"/><Relationship Id="rId87" Type="http://schemas.openxmlformats.org/officeDocument/2006/relationships/image" Target="../media/image907.svg"/><Relationship Id="rId61" Type="http://schemas.openxmlformats.org/officeDocument/2006/relationships/image" Target="../media/image881.svg"/><Relationship Id="rId82" Type="http://schemas.openxmlformats.org/officeDocument/2006/relationships/image" Target="../media/image902.png"/><Relationship Id="rId19" Type="http://schemas.openxmlformats.org/officeDocument/2006/relationships/image" Target="../media/image76.svg"/></Relationships>
</file>

<file path=ppt/slides/_rels/slide36.xml.rels><?xml version="1.0" encoding="UTF-8" standalone="yes"?>
<Relationships xmlns="http://schemas.openxmlformats.org/package/2006/relationships"><Relationship Id="rId8" Type="http://schemas.openxmlformats.org/officeDocument/2006/relationships/image" Target="../media/image918.png"/><Relationship Id="rId13" Type="http://schemas.openxmlformats.org/officeDocument/2006/relationships/image" Target="../media/image923.svg"/><Relationship Id="rId3" Type="http://schemas.openxmlformats.org/officeDocument/2006/relationships/image" Target="../media/image913.svg"/><Relationship Id="rId7" Type="http://schemas.openxmlformats.org/officeDocument/2006/relationships/image" Target="../media/image917.svg"/><Relationship Id="rId12" Type="http://schemas.openxmlformats.org/officeDocument/2006/relationships/image" Target="../media/image922.png"/><Relationship Id="rId2" Type="http://schemas.openxmlformats.org/officeDocument/2006/relationships/image" Target="../media/image912.png"/><Relationship Id="rId1" Type="http://schemas.openxmlformats.org/officeDocument/2006/relationships/slideLayout" Target="../slideLayouts/slideLayout7.xml"/><Relationship Id="rId6" Type="http://schemas.openxmlformats.org/officeDocument/2006/relationships/image" Target="../media/image916.png"/><Relationship Id="rId11" Type="http://schemas.openxmlformats.org/officeDocument/2006/relationships/image" Target="../media/image921.svg"/><Relationship Id="rId5" Type="http://schemas.openxmlformats.org/officeDocument/2006/relationships/image" Target="../media/image915.svg"/><Relationship Id="rId10" Type="http://schemas.openxmlformats.org/officeDocument/2006/relationships/image" Target="../media/image920.png"/><Relationship Id="rId4" Type="http://schemas.openxmlformats.org/officeDocument/2006/relationships/image" Target="../media/image914.png"/><Relationship Id="rId9" Type="http://schemas.openxmlformats.org/officeDocument/2006/relationships/image" Target="../media/image919.svg"/></Relationships>
</file>

<file path=ppt/slides/_rels/slide37.xml.rels><?xml version="1.0" encoding="UTF-8" standalone="yes"?>
<Relationships xmlns="http://schemas.openxmlformats.org/package/2006/relationships"><Relationship Id="rId13" Type="http://schemas.openxmlformats.org/officeDocument/2006/relationships/image" Target="../media/image935.svg"/><Relationship Id="rId18" Type="http://schemas.openxmlformats.org/officeDocument/2006/relationships/image" Target="../media/image940.png"/><Relationship Id="rId26" Type="http://schemas.openxmlformats.org/officeDocument/2006/relationships/image" Target="../media/image948.png"/><Relationship Id="rId21" Type="http://schemas.openxmlformats.org/officeDocument/2006/relationships/image" Target="../media/image943.svg"/><Relationship Id="rId34" Type="http://schemas.openxmlformats.org/officeDocument/2006/relationships/image" Target="../media/image956.png"/><Relationship Id="rId7" Type="http://schemas.openxmlformats.org/officeDocument/2006/relationships/image" Target="../media/image929.svg"/><Relationship Id="rId12" Type="http://schemas.openxmlformats.org/officeDocument/2006/relationships/image" Target="../media/image934.png"/><Relationship Id="rId17" Type="http://schemas.openxmlformats.org/officeDocument/2006/relationships/image" Target="../media/image939.svg"/><Relationship Id="rId25" Type="http://schemas.openxmlformats.org/officeDocument/2006/relationships/image" Target="../media/image947.svg"/><Relationship Id="rId33" Type="http://schemas.openxmlformats.org/officeDocument/2006/relationships/image" Target="../media/image955.svg"/><Relationship Id="rId2" Type="http://schemas.openxmlformats.org/officeDocument/2006/relationships/image" Target="../media/image924.png"/><Relationship Id="rId16" Type="http://schemas.openxmlformats.org/officeDocument/2006/relationships/image" Target="../media/image938.png"/><Relationship Id="rId20" Type="http://schemas.openxmlformats.org/officeDocument/2006/relationships/image" Target="../media/image942.png"/><Relationship Id="rId29" Type="http://schemas.openxmlformats.org/officeDocument/2006/relationships/image" Target="../media/image951.svg"/><Relationship Id="rId1" Type="http://schemas.openxmlformats.org/officeDocument/2006/relationships/slideLayout" Target="../slideLayouts/slideLayout7.xml"/><Relationship Id="rId6" Type="http://schemas.openxmlformats.org/officeDocument/2006/relationships/image" Target="../media/image928.png"/><Relationship Id="rId11" Type="http://schemas.openxmlformats.org/officeDocument/2006/relationships/image" Target="../media/image933.svg"/><Relationship Id="rId24" Type="http://schemas.openxmlformats.org/officeDocument/2006/relationships/image" Target="../media/image946.png"/><Relationship Id="rId32" Type="http://schemas.openxmlformats.org/officeDocument/2006/relationships/image" Target="../media/image954.png"/><Relationship Id="rId37" Type="http://schemas.openxmlformats.org/officeDocument/2006/relationships/image" Target="../media/image959.svg"/><Relationship Id="rId5" Type="http://schemas.openxmlformats.org/officeDocument/2006/relationships/image" Target="../media/image927.svg"/><Relationship Id="rId15" Type="http://schemas.openxmlformats.org/officeDocument/2006/relationships/image" Target="../media/image937.svg"/><Relationship Id="rId23" Type="http://schemas.openxmlformats.org/officeDocument/2006/relationships/image" Target="../media/image945.svg"/><Relationship Id="rId28" Type="http://schemas.openxmlformats.org/officeDocument/2006/relationships/image" Target="../media/image950.png"/><Relationship Id="rId36" Type="http://schemas.openxmlformats.org/officeDocument/2006/relationships/image" Target="../media/image958.png"/><Relationship Id="rId10" Type="http://schemas.openxmlformats.org/officeDocument/2006/relationships/image" Target="../media/image932.png"/><Relationship Id="rId19" Type="http://schemas.openxmlformats.org/officeDocument/2006/relationships/image" Target="../media/image941.svg"/><Relationship Id="rId31" Type="http://schemas.openxmlformats.org/officeDocument/2006/relationships/image" Target="../media/image953.svg"/><Relationship Id="rId4" Type="http://schemas.openxmlformats.org/officeDocument/2006/relationships/image" Target="../media/image926.png"/><Relationship Id="rId9" Type="http://schemas.openxmlformats.org/officeDocument/2006/relationships/image" Target="../media/image931.svg"/><Relationship Id="rId14" Type="http://schemas.openxmlformats.org/officeDocument/2006/relationships/image" Target="../media/image936.png"/><Relationship Id="rId22" Type="http://schemas.openxmlformats.org/officeDocument/2006/relationships/image" Target="../media/image944.png"/><Relationship Id="rId27" Type="http://schemas.openxmlformats.org/officeDocument/2006/relationships/image" Target="../media/image949.svg"/><Relationship Id="rId30" Type="http://schemas.openxmlformats.org/officeDocument/2006/relationships/image" Target="../media/image952.png"/><Relationship Id="rId35" Type="http://schemas.openxmlformats.org/officeDocument/2006/relationships/image" Target="../media/image957.svg"/><Relationship Id="rId8" Type="http://schemas.openxmlformats.org/officeDocument/2006/relationships/image" Target="../media/image930.png"/><Relationship Id="rId3" Type="http://schemas.openxmlformats.org/officeDocument/2006/relationships/image" Target="../media/image925.svg"/></Relationships>
</file>

<file path=ppt/slides/_rels/slide38.xml.rels><?xml version="1.0" encoding="UTF-8" standalone="yes"?>
<Relationships xmlns="http://schemas.openxmlformats.org/package/2006/relationships"><Relationship Id="rId26" Type="http://schemas.openxmlformats.org/officeDocument/2006/relationships/image" Target="../media/image984.png"/><Relationship Id="rId21" Type="http://schemas.openxmlformats.org/officeDocument/2006/relationships/image" Target="../media/image979.svg"/><Relationship Id="rId42" Type="http://schemas.openxmlformats.org/officeDocument/2006/relationships/image" Target="../media/image1000.png"/><Relationship Id="rId47" Type="http://schemas.openxmlformats.org/officeDocument/2006/relationships/image" Target="../media/image1005.svg"/><Relationship Id="rId63" Type="http://schemas.openxmlformats.org/officeDocument/2006/relationships/image" Target="../media/image1021.svg"/><Relationship Id="rId68" Type="http://schemas.openxmlformats.org/officeDocument/2006/relationships/image" Target="../media/image1026.png"/><Relationship Id="rId84" Type="http://schemas.openxmlformats.org/officeDocument/2006/relationships/image" Target="../media/image1042.png"/><Relationship Id="rId89" Type="http://schemas.openxmlformats.org/officeDocument/2006/relationships/image" Target="../media/image1047.svg"/><Relationship Id="rId16" Type="http://schemas.openxmlformats.org/officeDocument/2006/relationships/image" Target="../media/image974.png"/><Relationship Id="rId11" Type="http://schemas.openxmlformats.org/officeDocument/2006/relationships/image" Target="../media/image969.svg"/><Relationship Id="rId32" Type="http://schemas.openxmlformats.org/officeDocument/2006/relationships/image" Target="../media/image990.png"/><Relationship Id="rId37" Type="http://schemas.openxmlformats.org/officeDocument/2006/relationships/image" Target="../media/image995.svg"/><Relationship Id="rId53" Type="http://schemas.openxmlformats.org/officeDocument/2006/relationships/image" Target="../media/image1011.svg"/><Relationship Id="rId58" Type="http://schemas.openxmlformats.org/officeDocument/2006/relationships/image" Target="../media/image1016.png"/><Relationship Id="rId74" Type="http://schemas.openxmlformats.org/officeDocument/2006/relationships/image" Target="../media/image1032.png"/><Relationship Id="rId79" Type="http://schemas.openxmlformats.org/officeDocument/2006/relationships/image" Target="../media/image1037.svg"/><Relationship Id="rId5" Type="http://schemas.openxmlformats.org/officeDocument/2006/relationships/image" Target="../media/image963.svg"/><Relationship Id="rId90" Type="http://schemas.openxmlformats.org/officeDocument/2006/relationships/image" Target="../media/image1048.png"/><Relationship Id="rId14" Type="http://schemas.openxmlformats.org/officeDocument/2006/relationships/image" Target="../media/image972.png"/><Relationship Id="rId22" Type="http://schemas.openxmlformats.org/officeDocument/2006/relationships/image" Target="../media/image980.png"/><Relationship Id="rId27" Type="http://schemas.openxmlformats.org/officeDocument/2006/relationships/image" Target="../media/image985.svg"/><Relationship Id="rId30" Type="http://schemas.openxmlformats.org/officeDocument/2006/relationships/image" Target="../media/image988.png"/><Relationship Id="rId35" Type="http://schemas.openxmlformats.org/officeDocument/2006/relationships/image" Target="../media/image993.svg"/><Relationship Id="rId43" Type="http://schemas.openxmlformats.org/officeDocument/2006/relationships/image" Target="../media/image1001.svg"/><Relationship Id="rId48" Type="http://schemas.openxmlformats.org/officeDocument/2006/relationships/image" Target="../media/image1006.png"/><Relationship Id="rId56" Type="http://schemas.openxmlformats.org/officeDocument/2006/relationships/image" Target="../media/image1014.png"/><Relationship Id="rId64" Type="http://schemas.openxmlformats.org/officeDocument/2006/relationships/image" Target="../media/image1022.png"/><Relationship Id="rId69" Type="http://schemas.openxmlformats.org/officeDocument/2006/relationships/image" Target="../media/image1027.svg"/><Relationship Id="rId77" Type="http://schemas.openxmlformats.org/officeDocument/2006/relationships/image" Target="../media/image1035.svg"/><Relationship Id="rId8" Type="http://schemas.openxmlformats.org/officeDocument/2006/relationships/image" Target="../media/image966.png"/><Relationship Id="rId51" Type="http://schemas.openxmlformats.org/officeDocument/2006/relationships/image" Target="../media/image1009.svg"/><Relationship Id="rId72" Type="http://schemas.openxmlformats.org/officeDocument/2006/relationships/image" Target="../media/image1030.png"/><Relationship Id="rId80" Type="http://schemas.openxmlformats.org/officeDocument/2006/relationships/image" Target="../media/image1038.png"/><Relationship Id="rId85" Type="http://schemas.openxmlformats.org/officeDocument/2006/relationships/image" Target="../media/image1043.svg"/><Relationship Id="rId3" Type="http://schemas.openxmlformats.org/officeDocument/2006/relationships/image" Target="../media/image961.svg"/><Relationship Id="rId12" Type="http://schemas.openxmlformats.org/officeDocument/2006/relationships/image" Target="../media/image970.png"/><Relationship Id="rId17" Type="http://schemas.openxmlformats.org/officeDocument/2006/relationships/image" Target="../media/image975.svg"/><Relationship Id="rId25" Type="http://schemas.openxmlformats.org/officeDocument/2006/relationships/image" Target="../media/image983.svg"/><Relationship Id="rId33" Type="http://schemas.openxmlformats.org/officeDocument/2006/relationships/image" Target="../media/image991.svg"/><Relationship Id="rId38" Type="http://schemas.openxmlformats.org/officeDocument/2006/relationships/image" Target="../media/image996.png"/><Relationship Id="rId46" Type="http://schemas.openxmlformats.org/officeDocument/2006/relationships/image" Target="../media/image1004.png"/><Relationship Id="rId59" Type="http://schemas.openxmlformats.org/officeDocument/2006/relationships/image" Target="../media/image1017.svg"/><Relationship Id="rId67" Type="http://schemas.openxmlformats.org/officeDocument/2006/relationships/image" Target="../media/image1025.svg"/><Relationship Id="rId20" Type="http://schemas.openxmlformats.org/officeDocument/2006/relationships/image" Target="../media/image978.png"/><Relationship Id="rId41" Type="http://schemas.openxmlformats.org/officeDocument/2006/relationships/image" Target="../media/image999.svg"/><Relationship Id="rId54" Type="http://schemas.openxmlformats.org/officeDocument/2006/relationships/image" Target="../media/image1012.png"/><Relationship Id="rId62" Type="http://schemas.openxmlformats.org/officeDocument/2006/relationships/image" Target="../media/image1020.png"/><Relationship Id="rId70" Type="http://schemas.openxmlformats.org/officeDocument/2006/relationships/image" Target="../media/image1028.png"/><Relationship Id="rId75" Type="http://schemas.openxmlformats.org/officeDocument/2006/relationships/image" Target="../media/image1033.svg"/><Relationship Id="rId83" Type="http://schemas.openxmlformats.org/officeDocument/2006/relationships/image" Target="../media/image1041.svg"/><Relationship Id="rId88" Type="http://schemas.openxmlformats.org/officeDocument/2006/relationships/image" Target="../media/image1046.png"/><Relationship Id="rId91" Type="http://schemas.openxmlformats.org/officeDocument/2006/relationships/image" Target="../media/image1049.svg"/><Relationship Id="rId1" Type="http://schemas.openxmlformats.org/officeDocument/2006/relationships/slideLayout" Target="../slideLayouts/slideLayout7.xml"/><Relationship Id="rId6" Type="http://schemas.openxmlformats.org/officeDocument/2006/relationships/image" Target="../media/image964.png"/><Relationship Id="rId15" Type="http://schemas.openxmlformats.org/officeDocument/2006/relationships/image" Target="../media/image973.svg"/><Relationship Id="rId23" Type="http://schemas.openxmlformats.org/officeDocument/2006/relationships/image" Target="../media/image981.svg"/><Relationship Id="rId28" Type="http://schemas.openxmlformats.org/officeDocument/2006/relationships/image" Target="../media/image986.png"/><Relationship Id="rId36" Type="http://schemas.openxmlformats.org/officeDocument/2006/relationships/image" Target="../media/image994.png"/><Relationship Id="rId49" Type="http://schemas.openxmlformats.org/officeDocument/2006/relationships/image" Target="../media/image1007.svg"/><Relationship Id="rId57" Type="http://schemas.openxmlformats.org/officeDocument/2006/relationships/image" Target="../media/image1015.svg"/><Relationship Id="rId10" Type="http://schemas.openxmlformats.org/officeDocument/2006/relationships/image" Target="../media/image968.png"/><Relationship Id="rId31" Type="http://schemas.openxmlformats.org/officeDocument/2006/relationships/image" Target="../media/image989.svg"/><Relationship Id="rId44" Type="http://schemas.openxmlformats.org/officeDocument/2006/relationships/image" Target="../media/image1002.png"/><Relationship Id="rId52" Type="http://schemas.openxmlformats.org/officeDocument/2006/relationships/image" Target="../media/image1010.png"/><Relationship Id="rId60" Type="http://schemas.openxmlformats.org/officeDocument/2006/relationships/image" Target="../media/image1018.png"/><Relationship Id="rId65" Type="http://schemas.openxmlformats.org/officeDocument/2006/relationships/image" Target="../media/image1023.svg"/><Relationship Id="rId73" Type="http://schemas.openxmlformats.org/officeDocument/2006/relationships/image" Target="../media/image1031.svg"/><Relationship Id="rId78" Type="http://schemas.openxmlformats.org/officeDocument/2006/relationships/image" Target="../media/image1036.png"/><Relationship Id="rId81" Type="http://schemas.openxmlformats.org/officeDocument/2006/relationships/image" Target="../media/image1039.svg"/><Relationship Id="rId86" Type="http://schemas.openxmlformats.org/officeDocument/2006/relationships/image" Target="../media/image1044.png"/><Relationship Id="rId4" Type="http://schemas.openxmlformats.org/officeDocument/2006/relationships/image" Target="../media/image962.png"/><Relationship Id="rId9" Type="http://schemas.openxmlformats.org/officeDocument/2006/relationships/image" Target="../media/image967.svg"/><Relationship Id="rId13" Type="http://schemas.openxmlformats.org/officeDocument/2006/relationships/image" Target="../media/image971.svg"/><Relationship Id="rId18" Type="http://schemas.openxmlformats.org/officeDocument/2006/relationships/image" Target="../media/image976.png"/><Relationship Id="rId39" Type="http://schemas.openxmlformats.org/officeDocument/2006/relationships/image" Target="../media/image997.svg"/><Relationship Id="rId34" Type="http://schemas.openxmlformats.org/officeDocument/2006/relationships/image" Target="../media/image992.png"/><Relationship Id="rId50" Type="http://schemas.openxmlformats.org/officeDocument/2006/relationships/image" Target="../media/image1008.png"/><Relationship Id="rId55" Type="http://schemas.openxmlformats.org/officeDocument/2006/relationships/image" Target="../media/image1013.svg"/><Relationship Id="rId76" Type="http://schemas.openxmlformats.org/officeDocument/2006/relationships/image" Target="../media/image1034.png"/><Relationship Id="rId7" Type="http://schemas.openxmlformats.org/officeDocument/2006/relationships/image" Target="../media/image965.svg"/><Relationship Id="rId71" Type="http://schemas.openxmlformats.org/officeDocument/2006/relationships/image" Target="../media/image1029.svg"/><Relationship Id="rId2" Type="http://schemas.openxmlformats.org/officeDocument/2006/relationships/image" Target="../media/image960.png"/><Relationship Id="rId29" Type="http://schemas.openxmlformats.org/officeDocument/2006/relationships/image" Target="../media/image987.svg"/><Relationship Id="rId24" Type="http://schemas.openxmlformats.org/officeDocument/2006/relationships/image" Target="../media/image982.png"/><Relationship Id="rId40" Type="http://schemas.openxmlformats.org/officeDocument/2006/relationships/image" Target="../media/image998.png"/><Relationship Id="rId45" Type="http://schemas.openxmlformats.org/officeDocument/2006/relationships/image" Target="../media/image1003.svg"/><Relationship Id="rId66" Type="http://schemas.openxmlformats.org/officeDocument/2006/relationships/image" Target="../media/image1024.png"/><Relationship Id="rId87" Type="http://schemas.openxmlformats.org/officeDocument/2006/relationships/image" Target="../media/image1045.svg"/><Relationship Id="rId61" Type="http://schemas.openxmlformats.org/officeDocument/2006/relationships/image" Target="../media/image1019.svg"/><Relationship Id="rId82" Type="http://schemas.openxmlformats.org/officeDocument/2006/relationships/image" Target="../media/image1040.png"/><Relationship Id="rId19" Type="http://schemas.openxmlformats.org/officeDocument/2006/relationships/image" Target="../media/image977.svg"/></Relationships>
</file>

<file path=ppt/slides/_rels/slide39.xml.rels><?xml version="1.0" encoding="UTF-8" standalone="yes"?>
<Relationships xmlns="http://schemas.openxmlformats.org/package/2006/relationships"><Relationship Id="rId26" Type="http://schemas.openxmlformats.org/officeDocument/2006/relationships/image" Target="../media/image1072.png"/><Relationship Id="rId21" Type="http://schemas.openxmlformats.org/officeDocument/2006/relationships/image" Target="../media/image1067.svg"/><Relationship Id="rId42" Type="http://schemas.openxmlformats.org/officeDocument/2006/relationships/image" Target="../media/image1086.png"/><Relationship Id="rId47" Type="http://schemas.openxmlformats.org/officeDocument/2006/relationships/image" Target="../media/image1091.svg"/><Relationship Id="rId63" Type="http://schemas.openxmlformats.org/officeDocument/2006/relationships/image" Target="../media/image1107.svg"/><Relationship Id="rId68" Type="http://schemas.openxmlformats.org/officeDocument/2006/relationships/image" Target="../media/image1112.png"/><Relationship Id="rId84" Type="http://schemas.openxmlformats.org/officeDocument/2006/relationships/image" Target="../media/image1128.png"/><Relationship Id="rId89" Type="http://schemas.openxmlformats.org/officeDocument/2006/relationships/image" Target="../media/image1133.svg"/><Relationship Id="rId16" Type="http://schemas.openxmlformats.org/officeDocument/2006/relationships/image" Target="../media/image1062.png"/><Relationship Id="rId11" Type="http://schemas.openxmlformats.org/officeDocument/2006/relationships/image" Target="../media/image591.svg"/><Relationship Id="rId32" Type="http://schemas.openxmlformats.org/officeDocument/2006/relationships/image" Target="../media/image1078.png"/><Relationship Id="rId37" Type="http://schemas.openxmlformats.org/officeDocument/2006/relationships/image" Target="../media/image1083.svg"/><Relationship Id="rId53" Type="http://schemas.openxmlformats.org/officeDocument/2006/relationships/image" Target="../media/image1097.svg"/><Relationship Id="rId58" Type="http://schemas.openxmlformats.org/officeDocument/2006/relationships/image" Target="../media/image1102.png"/><Relationship Id="rId74" Type="http://schemas.openxmlformats.org/officeDocument/2006/relationships/image" Target="../media/image1118.png"/><Relationship Id="rId79" Type="http://schemas.openxmlformats.org/officeDocument/2006/relationships/image" Target="../media/image1123.svg"/><Relationship Id="rId5" Type="http://schemas.openxmlformats.org/officeDocument/2006/relationships/image" Target="../media/image1053.svg"/><Relationship Id="rId14" Type="http://schemas.openxmlformats.org/officeDocument/2006/relationships/image" Target="../media/image1060.png"/><Relationship Id="rId22" Type="http://schemas.openxmlformats.org/officeDocument/2006/relationships/image" Target="../media/image1068.png"/><Relationship Id="rId27" Type="http://schemas.openxmlformats.org/officeDocument/2006/relationships/image" Target="../media/image1073.svg"/><Relationship Id="rId30" Type="http://schemas.openxmlformats.org/officeDocument/2006/relationships/image" Target="../media/image1076.png"/><Relationship Id="rId35" Type="http://schemas.openxmlformats.org/officeDocument/2006/relationships/image" Target="../media/image1081.svg"/><Relationship Id="rId43" Type="http://schemas.openxmlformats.org/officeDocument/2006/relationships/image" Target="../media/image1087.svg"/><Relationship Id="rId48" Type="http://schemas.openxmlformats.org/officeDocument/2006/relationships/image" Target="../media/image1092.png"/><Relationship Id="rId56" Type="http://schemas.openxmlformats.org/officeDocument/2006/relationships/image" Target="../media/image1100.png"/><Relationship Id="rId64" Type="http://schemas.openxmlformats.org/officeDocument/2006/relationships/image" Target="../media/image1108.png"/><Relationship Id="rId69" Type="http://schemas.openxmlformats.org/officeDocument/2006/relationships/image" Target="../media/image1113.svg"/><Relationship Id="rId77" Type="http://schemas.openxmlformats.org/officeDocument/2006/relationships/image" Target="../media/image1121.svg"/><Relationship Id="rId8" Type="http://schemas.openxmlformats.org/officeDocument/2006/relationships/image" Target="../media/image1056.png"/><Relationship Id="rId51" Type="http://schemas.openxmlformats.org/officeDocument/2006/relationships/image" Target="../media/image1095.svg"/><Relationship Id="rId72" Type="http://schemas.openxmlformats.org/officeDocument/2006/relationships/image" Target="../media/image1116.png"/><Relationship Id="rId80" Type="http://schemas.openxmlformats.org/officeDocument/2006/relationships/image" Target="../media/image1124.png"/><Relationship Id="rId85" Type="http://schemas.openxmlformats.org/officeDocument/2006/relationships/image" Target="../media/image1129.svg"/><Relationship Id="rId3" Type="http://schemas.openxmlformats.org/officeDocument/2006/relationships/image" Target="../media/image1051.svg"/><Relationship Id="rId12" Type="http://schemas.openxmlformats.org/officeDocument/2006/relationships/image" Target="../media/image1058.png"/><Relationship Id="rId17" Type="http://schemas.openxmlformats.org/officeDocument/2006/relationships/image" Target="../media/image1063.svg"/><Relationship Id="rId25" Type="http://schemas.openxmlformats.org/officeDocument/2006/relationships/image" Target="../media/image1071.svg"/><Relationship Id="rId33" Type="http://schemas.openxmlformats.org/officeDocument/2006/relationships/image" Target="../media/image1079.svg"/><Relationship Id="rId38" Type="http://schemas.openxmlformats.org/officeDocument/2006/relationships/image" Target="../media/image1084.png"/><Relationship Id="rId46" Type="http://schemas.openxmlformats.org/officeDocument/2006/relationships/image" Target="../media/image1090.png"/><Relationship Id="rId59" Type="http://schemas.openxmlformats.org/officeDocument/2006/relationships/image" Target="../media/image1103.svg"/><Relationship Id="rId67" Type="http://schemas.openxmlformats.org/officeDocument/2006/relationships/image" Target="../media/image1111.svg"/><Relationship Id="rId20" Type="http://schemas.openxmlformats.org/officeDocument/2006/relationships/image" Target="../media/image1066.png"/><Relationship Id="rId41" Type="http://schemas.openxmlformats.org/officeDocument/2006/relationships/image" Target="../media/image166.svg"/><Relationship Id="rId54" Type="http://schemas.openxmlformats.org/officeDocument/2006/relationships/image" Target="../media/image1098.png"/><Relationship Id="rId62" Type="http://schemas.openxmlformats.org/officeDocument/2006/relationships/image" Target="../media/image1106.png"/><Relationship Id="rId70" Type="http://schemas.openxmlformats.org/officeDocument/2006/relationships/image" Target="../media/image1114.png"/><Relationship Id="rId75" Type="http://schemas.openxmlformats.org/officeDocument/2006/relationships/image" Target="../media/image1119.svg"/><Relationship Id="rId83" Type="http://schemas.openxmlformats.org/officeDocument/2006/relationships/image" Target="../media/image1127.svg"/><Relationship Id="rId88" Type="http://schemas.openxmlformats.org/officeDocument/2006/relationships/image" Target="../media/image1132.png"/><Relationship Id="rId1" Type="http://schemas.openxmlformats.org/officeDocument/2006/relationships/slideLayout" Target="../slideLayouts/slideLayout7.xml"/><Relationship Id="rId6" Type="http://schemas.openxmlformats.org/officeDocument/2006/relationships/image" Target="../media/image1054.png"/><Relationship Id="rId15" Type="http://schemas.openxmlformats.org/officeDocument/2006/relationships/image" Target="../media/image1061.svg"/><Relationship Id="rId23" Type="http://schemas.openxmlformats.org/officeDocument/2006/relationships/image" Target="../media/image1069.svg"/><Relationship Id="rId28" Type="http://schemas.openxmlformats.org/officeDocument/2006/relationships/image" Target="../media/image1074.png"/><Relationship Id="rId36" Type="http://schemas.openxmlformats.org/officeDocument/2006/relationships/image" Target="../media/image1082.png"/><Relationship Id="rId49" Type="http://schemas.openxmlformats.org/officeDocument/2006/relationships/image" Target="../media/image1093.svg"/><Relationship Id="rId57" Type="http://schemas.openxmlformats.org/officeDocument/2006/relationships/image" Target="../media/image1101.svg"/><Relationship Id="rId10" Type="http://schemas.openxmlformats.org/officeDocument/2006/relationships/image" Target="../media/image590.png"/><Relationship Id="rId31" Type="http://schemas.openxmlformats.org/officeDocument/2006/relationships/image" Target="../media/image1077.svg"/><Relationship Id="rId44" Type="http://schemas.openxmlformats.org/officeDocument/2006/relationships/image" Target="../media/image1088.png"/><Relationship Id="rId52" Type="http://schemas.openxmlformats.org/officeDocument/2006/relationships/image" Target="../media/image1096.png"/><Relationship Id="rId60" Type="http://schemas.openxmlformats.org/officeDocument/2006/relationships/image" Target="../media/image1104.png"/><Relationship Id="rId65" Type="http://schemas.openxmlformats.org/officeDocument/2006/relationships/image" Target="../media/image1109.svg"/><Relationship Id="rId73" Type="http://schemas.openxmlformats.org/officeDocument/2006/relationships/image" Target="../media/image1117.svg"/><Relationship Id="rId78" Type="http://schemas.openxmlformats.org/officeDocument/2006/relationships/image" Target="../media/image1122.png"/><Relationship Id="rId81" Type="http://schemas.openxmlformats.org/officeDocument/2006/relationships/image" Target="../media/image1125.svg"/><Relationship Id="rId86" Type="http://schemas.openxmlformats.org/officeDocument/2006/relationships/image" Target="../media/image1130.png"/><Relationship Id="rId4" Type="http://schemas.openxmlformats.org/officeDocument/2006/relationships/image" Target="../media/image1052.png"/><Relationship Id="rId9" Type="http://schemas.openxmlformats.org/officeDocument/2006/relationships/image" Target="../media/image1057.svg"/><Relationship Id="rId13" Type="http://schemas.openxmlformats.org/officeDocument/2006/relationships/image" Target="../media/image1059.svg"/><Relationship Id="rId18" Type="http://schemas.openxmlformats.org/officeDocument/2006/relationships/image" Target="../media/image1064.png"/><Relationship Id="rId39" Type="http://schemas.openxmlformats.org/officeDocument/2006/relationships/image" Target="../media/image1085.svg"/><Relationship Id="rId34" Type="http://schemas.openxmlformats.org/officeDocument/2006/relationships/image" Target="../media/image1080.png"/><Relationship Id="rId50" Type="http://schemas.openxmlformats.org/officeDocument/2006/relationships/image" Target="../media/image1094.png"/><Relationship Id="rId55" Type="http://schemas.openxmlformats.org/officeDocument/2006/relationships/image" Target="../media/image1099.svg"/><Relationship Id="rId76" Type="http://schemas.openxmlformats.org/officeDocument/2006/relationships/image" Target="../media/image1120.png"/><Relationship Id="rId7" Type="http://schemas.openxmlformats.org/officeDocument/2006/relationships/image" Target="../media/image1055.svg"/><Relationship Id="rId71" Type="http://schemas.openxmlformats.org/officeDocument/2006/relationships/image" Target="../media/image1115.svg"/><Relationship Id="rId2" Type="http://schemas.openxmlformats.org/officeDocument/2006/relationships/image" Target="../media/image1050.png"/><Relationship Id="rId29" Type="http://schemas.openxmlformats.org/officeDocument/2006/relationships/image" Target="../media/image1075.svg"/><Relationship Id="rId24" Type="http://schemas.openxmlformats.org/officeDocument/2006/relationships/image" Target="../media/image1070.png"/><Relationship Id="rId40" Type="http://schemas.openxmlformats.org/officeDocument/2006/relationships/image" Target="../media/image165.png"/><Relationship Id="rId45" Type="http://schemas.openxmlformats.org/officeDocument/2006/relationships/image" Target="../media/image1089.svg"/><Relationship Id="rId66" Type="http://schemas.openxmlformats.org/officeDocument/2006/relationships/image" Target="../media/image1110.png"/><Relationship Id="rId87" Type="http://schemas.openxmlformats.org/officeDocument/2006/relationships/image" Target="../media/image1131.svg"/><Relationship Id="rId61" Type="http://schemas.openxmlformats.org/officeDocument/2006/relationships/image" Target="../media/image1105.svg"/><Relationship Id="rId82" Type="http://schemas.openxmlformats.org/officeDocument/2006/relationships/image" Target="../media/image1126.png"/><Relationship Id="rId19" Type="http://schemas.openxmlformats.org/officeDocument/2006/relationships/image" Target="../media/image1065.svg"/></Relationships>
</file>

<file path=ppt/slides/_rels/slide4.xml.rels><?xml version="1.0" encoding="UTF-8" standalone="yes"?>
<Relationships xmlns="http://schemas.openxmlformats.org/package/2006/relationships"><Relationship Id="rId13" Type="http://schemas.openxmlformats.org/officeDocument/2006/relationships/image" Target="../media/image74.sv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4.svg"/><Relationship Id="rId21" Type="http://schemas.openxmlformats.org/officeDocument/2006/relationships/image" Target="../media/image82.svg"/><Relationship Id="rId34" Type="http://schemas.openxmlformats.org/officeDocument/2006/relationships/image" Target="../media/image95.png"/><Relationship Id="rId7" Type="http://schemas.openxmlformats.org/officeDocument/2006/relationships/image" Target="../media/image68.svg"/><Relationship Id="rId12" Type="http://schemas.openxmlformats.org/officeDocument/2006/relationships/image" Target="../media/image73.png"/><Relationship Id="rId17" Type="http://schemas.openxmlformats.org/officeDocument/2006/relationships/image" Target="../media/image78.svg"/><Relationship Id="rId25" Type="http://schemas.openxmlformats.org/officeDocument/2006/relationships/image" Target="../media/image86.svg"/><Relationship Id="rId33" Type="http://schemas.openxmlformats.org/officeDocument/2006/relationships/image" Target="../media/image94.svg"/><Relationship Id="rId2" Type="http://schemas.openxmlformats.org/officeDocument/2006/relationships/image" Target="../media/image63.png"/><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sv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svg"/><Relationship Id="rId24" Type="http://schemas.openxmlformats.org/officeDocument/2006/relationships/image" Target="../media/image85.png"/><Relationship Id="rId32" Type="http://schemas.openxmlformats.org/officeDocument/2006/relationships/image" Target="../media/image93.png"/><Relationship Id="rId5" Type="http://schemas.openxmlformats.org/officeDocument/2006/relationships/image" Target="../media/image66.svg"/><Relationship Id="rId15" Type="http://schemas.openxmlformats.org/officeDocument/2006/relationships/image" Target="../media/image76.svg"/><Relationship Id="rId23" Type="http://schemas.openxmlformats.org/officeDocument/2006/relationships/image" Target="../media/image84.svg"/><Relationship Id="rId28" Type="http://schemas.openxmlformats.org/officeDocument/2006/relationships/image" Target="../media/image89.png"/><Relationship Id="rId10" Type="http://schemas.openxmlformats.org/officeDocument/2006/relationships/image" Target="../media/image71.png"/><Relationship Id="rId19" Type="http://schemas.openxmlformats.org/officeDocument/2006/relationships/image" Target="../media/image80.svg"/><Relationship Id="rId31" Type="http://schemas.openxmlformats.org/officeDocument/2006/relationships/image" Target="../media/image92.svg"/><Relationship Id="rId4" Type="http://schemas.openxmlformats.org/officeDocument/2006/relationships/image" Target="../media/image65.png"/><Relationship Id="rId9" Type="http://schemas.openxmlformats.org/officeDocument/2006/relationships/image" Target="../media/image70.sv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svg"/><Relationship Id="rId30" Type="http://schemas.openxmlformats.org/officeDocument/2006/relationships/image" Target="../media/image91.png"/><Relationship Id="rId35" Type="http://schemas.openxmlformats.org/officeDocument/2006/relationships/image" Target="../media/image96.svg"/><Relationship Id="rId8" Type="http://schemas.openxmlformats.org/officeDocument/2006/relationships/image" Target="../media/image69.png"/></Relationships>
</file>

<file path=ppt/slides/_rels/slide40.xml.rels><?xml version="1.0" encoding="UTF-8" standalone="yes"?>
<Relationships xmlns="http://schemas.openxmlformats.org/package/2006/relationships"><Relationship Id="rId26" Type="http://schemas.openxmlformats.org/officeDocument/2006/relationships/image" Target="../media/image1158.png"/><Relationship Id="rId21" Type="http://schemas.openxmlformats.org/officeDocument/2006/relationships/image" Target="../media/image1153.svg"/><Relationship Id="rId42" Type="http://schemas.openxmlformats.org/officeDocument/2006/relationships/image" Target="../media/image1174.png"/><Relationship Id="rId47" Type="http://schemas.openxmlformats.org/officeDocument/2006/relationships/image" Target="../media/image1179.svg"/><Relationship Id="rId63" Type="http://schemas.openxmlformats.org/officeDocument/2006/relationships/image" Target="../media/image1193.svg"/><Relationship Id="rId68" Type="http://schemas.openxmlformats.org/officeDocument/2006/relationships/image" Target="../media/image630.png"/><Relationship Id="rId16" Type="http://schemas.openxmlformats.org/officeDocument/2006/relationships/image" Target="../media/image1148.png"/><Relationship Id="rId11" Type="http://schemas.openxmlformats.org/officeDocument/2006/relationships/image" Target="../media/image1143.svg"/><Relationship Id="rId24" Type="http://schemas.openxmlformats.org/officeDocument/2006/relationships/image" Target="../media/image1156.png"/><Relationship Id="rId32" Type="http://schemas.openxmlformats.org/officeDocument/2006/relationships/image" Target="../media/image1164.png"/><Relationship Id="rId37" Type="http://schemas.openxmlformats.org/officeDocument/2006/relationships/image" Target="../media/image1169.svg"/><Relationship Id="rId40" Type="http://schemas.openxmlformats.org/officeDocument/2006/relationships/image" Target="../media/image1172.png"/><Relationship Id="rId45" Type="http://schemas.openxmlformats.org/officeDocument/2006/relationships/image" Target="../media/image1177.svg"/><Relationship Id="rId53" Type="http://schemas.openxmlformats.org/officeDocument/2006/relationships/image" Target="../media/image1185.svg"/><Relationship Id="rId58" Type="http://schemas.openxmlformats.org/officeDocument/2006/relationships/image" Target="../media/image1190.png"/><Relationship Id="rId66" Type="http://schemas.openxmlformats.org/officeDocument/2006/relationships/image" Target="../media/image1194.png"/><Relationship Id="rId74" Type="http://schemas.openxmlformats.org/officeDocument/2006/relationships/image" Target="../media/image1200.png"/><Relationship Id="rId79" Type="http://schemas.openxmlformats.org/officeDocument/2006/relationships/image" Target="../media/image1205.svg"/><Relationship Id="rId5" Type="http://schemas.openxmlformats.org/officeDocument/2006/relationships/image" Target="../media/image1137.svg"/><Relationship Id="rId61" Type="http://schemas.openxmlformats.org/officeDocument/2006/relationships/image" Target="../media/image899.svg"/><Relationship Id="rId19" Type="http://schemas.openxmlformats.org/officeDocument/2006/relationships/image" Target="../media/image1151.svg"/><Relationship Id="rId14" Type="http://schemas.openxmlformats.org/officeDocument/2006/relationships/image" Target="../media/image1146.png"/><Relationship Id="rId22" Type="http://schemas.openxmlformats.org/officeDocument/2006/relationships/image" Target="../media/image1154.png"/><Relationship Id="rId27" Type="http://schemas.openxmlformats.org/officeDocument/2006/relationships/image" Target="../media/image1159.svg"/><Relationship Id="rId30" Type="http://schemas.openxmlformats.org/officeDocument/2006/relationships/image" Target="../media/image1162.png"/><Relationship Id="rId35" Type="http://schemas.openxmlformats.org/officeDocument/2006/relationships/image" Target="../media/image1167.svg"/><Relationship Id="rId43" Type="http://schemas.openxmlformats.org/officeDocument/2006/relationships/image" Target="../media/image1175.svg"/><Relationship Id="rId48" Type="http://schemas.openxmlformats.org/officeDocument/2006/relationships/image" Target="../media/image1180.png"/><Relationship Id="rId56" Type="http://schemas.openxmlformats.org/officeDocument/2006/relationships/image" Target="../media/image1188.png"/><Relationship Id="rId64" Type="http://schemas.openxmlformats.org/officeDocument/2006/relationships/image" Target="../media/image277.png"/><Relationship Id="rId69" Type="http://schemas.openxmlformats.org/officeDocument/2006/relationships/image" Target="../media/image631.svg"/><Relationship Id="rId77" Type="http://schemas.openxmlformats.org/officeDocument/2006/relationships/image" Target="../media/image1203.svg"/><Relationship Id="rId8" Type="http://schemas.openxmlformats.org/officeDocument/2006/relationships/image" Target="../media/image1140.png"/><Relationship Id="rId51" Type="http://schemas.openxmlformats.org/officeDocument/2006/relationships/image" Target="../media/image1183.svg"/><Relationship Id="rId72" Type="http://schemas.openxmlformats.org/officeDocument/2006/relationships/image" Target="../media/image1198.png"/><Relationship Id="rId3" Type="http://schemas.openxmlformats.org/officeDocument/2006/relationships/image" Target="../media/image1135.svg"/><Relationship Id="rId12" Type="http://schemas.openxmlformats.org/officeDocument/2006/relationships/image" Target="../media/image1144.png"/><Relationship Id="rId17" Type="http://schemas.openxmlformats.org/officeDocument/2006/relationships/image" Target="../media/image1149.svg"/><Relationship Id="rId25" Type="http://schemas.openxmlformats.org/officeDocument/2006/relationships/image" Target="../media/image1157.svg"/><Relationship Id="rId33" Type="http://schemas.openxmlformats.org/officeDocument/2006/relationships/image" Target="../media/image1165.svg"/><Relationship Id="rId38" Type="http://schemas.openxmlformats.org/officeDocument/2006/relationships/image" Target="../media/image1170.png"/><Relationship Id="rId46" Type="http://schemas.openxmlformats.org/officeDocument/2006/relationships/image" Target="../media/image1178.png"/><Relationship Id="rId59" Type="http://schemas.openxmlformats.org/officeDocument/2006/relationships/image" Target="../media/image1191.svg"/><Relationship Id="rId67" Type="http://schemas.openxmlformats.org/officeDocument/2006/relationships/image" Target="../media/image1195.svg"/><Relationship Id="rId20" Type="http://schemas.openxmlformats.org/officeDocument/2006/relationships/image" Target="../media/image1152.png"/><Relationship Id="rId41" Type="http://schemas.openxmlformats.org/officeDocument/2006/relationships/image" Target="../media/image1173.svg"/><Relationship Id="rId54" Type="http://schemas.openxmlformats.org/officeDocument/2006/relationships/image" Target="../media/image1186.png"/><Relationship Id="rId62" Type="http://schemas.openxmlformats.org/officeDocument/2006/relationships/image" Target="../media/image1192.png"/><Relationship Id="rId70" Type="http://schemas.openxmlformats.org/officeDocument/2006/relationships/image" Target="../media/image1196.png"/><Relationship Id="rId75" Type="http://schemas.openxmlformats.org/officeDocument/2006/relationships/image" Target="../media/image1201.svg"/><Relationship Id="rId1" Type="http://schemas.openxmlformats.org/officeDocument/2006/relationships/slideLayout" Target="../slideLayouts/slideLayout7.xml"/><Relationship Id="rId6" Type="http://schemas.openxmlformats.org/officeDocument/2006/relationships/image" Target="../media/image1138.png"/><Relationship Id="rId15" Type="http://schemas.openxmlformats.org/officeDocument/2006/relationships/image" Target="../media/image1147.svg"/><Relationship Id="rId23" Type="http://schemas.openxmlformats.org/officeDocument/2006/relationships/image" Target="../media/image1155.svg"/><Relationship Id="rId28" Type="http://schemas.openxmlformats.org/officeDocument/2006/relationships/image" Target="../media/image1160.png"/><Relationship Id="rId36" Type="http://schemas.openxmlformats.org/officeDocument/2006/relationships/image" Target="../media/image1168.png"/><Relationship Id="rId49" Type="http://schemas.openxmlformats.org/officeDocument/2006/relationships/image" Target="../media/image1181.svg"/><Relationship Id="rId57" Type="http://schemas.openxmlformats.org/officeDocument/2006/relationships/image" Target="../media/image1189.svg"/><Relationship Id="rId10" Type="http://schemas.openxmlformats.org/officeDocument/2006/relationships/image" Target="../media/image1142.png"/><Relationship Id="rId31" Type="http://schemas.openxmlformats.org/officeDocument/2006/relationships/image" Target="../media/image1163.svg"/><Relationship Id="rId44" Type="http://schemas.openxmlformats.org/officeDocument/2006/relationships/image" Target="../media/image1176.png"/><Relationship Id="rId52" Type="http://schemas.openxmlformats.org/officeDocument/2006/relationships/image" Target="../media/image1184.png"/><Relationship Id="rId60" Type="http://schemas.openxmlformats.org/officeDocument/2006/relationships/image" Target="../media/image898.png"/><Relationship Id="rId65" Type="http://schemas.openxmlformats.org/officeDocument/2006/relationships/image" Target="../media/image278.svg"/><Relationship Id="rId73" Type="http://schemas.openxmlformats.org/officeDocument/2006/relationships/image" Target="../media/image1199.svg"/><Relationship Id="rId78" Type="http://schemas.openxmlformats.org/officeDocument/2006/relationships/image" Target="../media/image1204.png"/><Relationship Id="rId4" Type="http://schemas.openxmlformats.org/officeDocument/2006/relationships/image" Target="../media/image1136.png"/><Relationship Id="rId9" Type="http://schemas.openxmlformats.org/officeDocument/2006/relationships/image" Target="../media/image1141.svg"/><Relationship Id="rId13" Type="http://schemas.openxmlformats.org/officeDocument/2006/relationships/image" Target="../media/image1145.svg"/><Relationship Id="rId18" Type="http://schemas.openxmlformats.org/officeDocument/2006/relationships/image" Target="../media/image1150.png"/><Relationship Id="rId39" Type="http://schemas.openxmlformats.org/officeDocument/2006/relationships/image" Target="../media/image1171.svg"/><Relationship Id="rId34" Type="http://schemas.openxmlformats.org/officeDocument/2006/relationships/image" Target="../media/image1166.png"/><Relationship Id="rId50" Type="http://schemas.openxmlformats.org/officeDocument/2006/relationships/image" Target="../media/image1182.png"/><Relationship Id="rId55" Type="http://schemas.openxmlformats.org/officeDocument/2006/relationships/image" Target="../media/image1187.svg"/><Relationship Id="rId76" Type="http://schemas.openxmlformats.org/officeDocument/2006/relationships/image" Target="../media/image1202.png"/><Relationship Id="rId7" Type="http://schemas.openxmlformats.org/officeDocument/2006/relationships/image" Target="../media/image1139.svg"/><Relationship Id="rId71" Type="http://schemas.openxmlformats.org/officeDocument/2006/relationships/image" Target="../media/image1197.svg"/><Relationship Id="rId2" Type="http://schemas.openxmlformats.org/officeDocument/2006/relationships/image" Target="../media/image1134.png"/><Relationship Id="rId29" Type="http://schemas.openxmlformats.org/officeDocument/2006/relationships/image" Target="../media/image1161.svg"/></Relationships>
</file>

<file path=ppt/slides/_rels/slide41.xml.rels><?xml version="1.0" encoding="UTF-8" standalone="yes"?>
<Relationships xmlns="http://schemas.openxmlformats.org/package/2006/relationships"><Relationship Id="rId8" Type="http://schemas.openxmlformats.org/officeDocument/2006/relationships/image" Target="../media/image1212.png"/><Relationship Id="rId13" Type="http://schemas.openxmlformats.org/officeDocument/2006/relationships/image" Target="../media/image1217.svg"/><Relationship Id="rId18" Type="http://schemas.openxmlformats.org/officeDocument/2006/relationships/image" Target="../media/image1222.png"/><Relationship Id="rId3" Type="http://schemas.openxmlformats.org/officeDocument/2006/relationships/image" Target="../media/image1207.svg"/><Relationship Id="rId7" Type="http://schemas.openxmlformats.org/officeDocument/2006/relationships/image" Target="../media/image1211.svg"/><Relationship Id="rId12" Type="http://schemas.openxmlformats.org/officeDocument/2006/relationships/image" Target="../media/image1216.png"/><Relationship Id="rId17" Type="http://schemas.openxmlformats.org/officeDocument/2006/relationships/image" Target="../media/image1221.svg"/><Relationship Id="rId2" Type="http://schemas.openxmlformats.org/officeDocument/2006/relationships/image" Target="../media/image1206.png"/><Relationship Id="rId16" Type="http://schemas.openxmlformats.org/officeDocument/2006/relationships/image" Target="../media/image1220.png"/><Relationship Id="rId1" Type="http://schemas.openxmlformats.org/officeDocument/2006/relationships/slideLayout" Target="../slideLayouts/slideLayout7.xml"/><Relationship Id="rId6" Type="http://schemas.openxmlformats.org/officeDocument/2006/relationships/image" Target="../media/image1210.png"/><Relationship Id="rId11" Type="http://schemas.openxmlformats.org/officeDocument/2006/relationships/image" Target="../media/image1215.svg"/><Relationship Id="rId5" Type="http://schemas.openxmlformats.org/officeDocument/2006/relationships/image" Target="../media/image1209.svg"/><Relationship Id="rId15" Type="http://schemas.openxmlformats.org/officeDocument/2006/relationships/image" Target="../media/image1219.svg"/><Relationship Id="rId10" Type="http://schemas.openxmlformats.org/officeDocument/2006/relationships/image" Target="../media/image1214.png"/><Relationship Id="rId19" Type="http://schemas.openxmlformats.org/officeDocument/2006/relationships/image" Target="../media/image1223.svg"/><Relationship Id="rId4" Type="http://schemas.openxmlformats.org/officeDocument/2006/relationships/image" Target="../media/image1208.png"/><Relationship Id="rId9" Type="http://schemas.openxmlformats.org/officeDocument/2006/relationships/image" Target="../media/image1213.svg"/><Relationship Id="rId14" Type="http://schemas.openxmlformats.org/officeDocument/2006/relationships/image" Target="../media/image1218.png"/></Relationships>
</file>

<file path=ppt/slides/_rels/slide42.xml.rels><?xml version="1.0" encoding="UTF-8" standalone="yes"?>
<Relationships xmlns="http://schemas.openxmlformats.org/package/2006/relationships"><Relationship Id="rId13" Type="http://schemas.openxmlformats.org/officeDocument/2006/relationships/image" Target="../media/image1233.svg"/><Relationship Id="rId18" Type="http://schemas.openxmlformats.org/officeDocument/2006/relationships/image" Target="../media/image1238.png"/><Relationship Id="rId26" Type="http://schemas.openxmlformats.org/officeDocument/2006/relationships/image" Target="../media/image1241.png"/><Relationship Id="rId21" Type="http://schemas.openxmlformats.org/officeDocument/2006/relationships/image" Target="../media/image623.svg"/><Relationship Id="rId34" Type="http://schemas.openxmlformats.org/officeDocument/2006/relationships/image" Target="../media/image638.png"/><Relationship Id="rId7" Type="http://schemas.openxmlformats.org/officeDocument/2006/relationships/image" Target="../media/image581.svg"/><Relationship Id="rId12" Type="http://schemas.openxmlformats.org/officeDocument/2006/relationships/image" Target="../media/image1232.png"/><Relationship Id="rId17" Type="http://schemas.openxmlformats.org/officeDocument/2006/relationships/image" Target="../media/image1237.svg"/><Relationship Id="rId25" Type="http://schemas.openxmlformats.org/officeDocument/2006/relationships/image" Target="../media/image1240.svg"/><Relationship Id="rId33" Type="http://schemas.openxmlformats.org/officeDocument/2006/relationships/image" Target="../media/image1248.svg"/><Relationship Id="rId2" Type="http://schemas.openxmlformats.org/officeDocument/2006/relationships/image" Target="../media/image1224.png"/><Relationship Id="rId16" Type="http://schemas.openxmlformats.org/officeDocument/2006/relationships/image" Target="../media/image1236.png"/><Relationship Id="rId20" Type="http://schemas.openxmlformats.org/officeDocument/2006/relationships/image" Target="../media/image622.png"/><Relationship Id="rId29" Type="http://schemas.openxmlformats.org/officeDocument/2006/relationships/image" Target="../media/image1244.svg"/><Relationship Id="rId1" Type="http://schemas.openxmlformats.org/officeDocument/2006/relationships/slideLayout" Target="../slideLayouts/slideLayout7.xml"/><Relationship Id="rId6" Type="http://schemas.openxmlformats.org/officeDocument/2006/relationships/image" Target="../media/image580.png"/><Relationship Id="rId11" Type="http://schemas.openxmlformats.org/officeDocument/2006/relationships/image" Target="../media/image1231.svg"/><Relationship Id="rId24" Type="http://schemas.openxmlformats.org/officeDocument/2006/relationships/image" Target="../media/image707.png"/><Relationship Id="rId32" Type="http://schemas.openxmlformats.org/officeDocument/2006/relationships/image" Target="../media/image1247.png"/><Relationship Id="rId37" Type="http://schemas.openxmlformats.org/officeDocument/2006/relationships/image" Target="../media/image1250.svg"/><Relationship Id="rId5" Type="http://schemas.openxmlformats.org/officeDocument/2006/relationships/image" Target="../media/image1227.svg"/><Relationship Id="rId15" Type="http://schemas.openxmlformats.org/officeDocument/2006/relationships/image" Target="../media/image1235.svg"/><Relationship Id="rId23" Type="http://schemas.openxmlformats.org/officeDocument/2006/relationships/image" Target="../media/image627.svg"/><Relationship Id="rId28" Type="http://schemas.openxmlformats.org/officeDocument/2006/relationships/image" Target="../media/image1243.png"/><Relationship Id="rId36" Type="http://schemas.openxmlformats.org/officeDocument/2006/relationships/image" Target="../media/image1249.png"/><Relationship Id="rId10" Type="http://schemas.openxmlformats.org/officeDocument/2006/relationships/image" Target="../media/image1230.png"/><Relationship Id="rId19" Type="http://schemas.openxmlformats.org/officeDocument/2006/relationships/image" Target="../media/image1239.svg"/><Relationship Id="rId31" Type="http://schemas.openxmlformats.org/officeDocument/2006/relationships/image" Target="../media/image1246.svg"/><Relationship Id="rId4" Type="http://schemas.openxmlformats.org/officeDocument/2006/relationships/image" Target="../media/image1226.png"/><Relationship Id="rId9" Type="http://schemas.openxmlformats.org/officeDocument/2006/relationships/image" Target="../media/image1229.svg"/><Relationship Id="rId14" Type="http://schemas.openxmlformats.org/officeDocument/2006/relationships/image" Target="../media/image1234.png"/><Relationship Id="rId22" Type="http://schemas.openxmlformats.org/officeDocument/2006/relationships/image" Target="../media/image626.png"/><Relationship Id="rId27" Type="http://schemas.openxmlformats.org/officeDocument/2006/relationships/image" Target="../media/image1242.svg"/><Relationship Id="rId30" Type="http://schemas.openxmlformats.org/officeDocument/2006/relationships/image" Target="../media/image1245.png"/><Relationship Id="rId35" Type="http://schemas.openxmlformats.org/officeDocument/2006/relationships/image" Target="../media/image639.svg"/><Relationship Id="rId8" Type="http://schemas.openxmlformats.org/officeDocument/2006/relationships/image" Target="../media/image1228.png"/><Relationship Id="rId3" Type="http://schemas.openxmlformats.org/officeDocument/2006/relationships/image" Target="../media/image1225.svg"/></Relationships>
</file>

<file path=ppt/slides/_rels/slide43.xml.rels><?xml version="1.0" encoding="UTF-8" standalone="yes"?>
<Relationships xmlns="http://schemas.openxmlformats.org/package/2006/relationships"><Relationship Id="rId13" Type="http://schemas.openxmlformats.org/officeDocument/2006/relationships/image" Target="../media/image657.svg"/><Relationship Id="rId18" Type="http://schemas.openxmlformats.org/officeDocument/2006/relationships/image" Target="../media/image1260.png"/><Relationship Id="rId26" Type="http://schemas.openxmlformats.org/officeDocument/2006/relationships/image" Target="../media/image1264.png"/><Relationship Id="rId3" Type="http://schemas.openxmlformats.org/officeDocument/2006/relationships/image" Target="../media/image761.svg"/><Relationship Id="rId21" Type="http://schemas.openxmlformats.org/officeDocument/2006/relationships/image" Target="../media/image1263.svg"/><Relationship Id="rId34" Type="http://schemas.openxmlformats.org/officeDocument/2006/relationships/image" Target="../media/image1272.png"/><Relationship Id="rId7" Type="http://schemas.openxmlformats.org/officeDocument/2006/relationships/image" Target="../media/image1252.svg"/><Relationship Id="rId12" Type="http://schemas.openxmlformats.org/officeDocument/2006/relationships/image" Target="../media/image656.png"/><Relationship Id="rId17" Type="http://schemas.openxmlformats.org/officeDocument/2006/relationships/image" Target="../media/image1259.svg"/><Relationship Id="rId25" Type="http://schemas.openxmlformats.org/officeDocument/2006/relationships/image" Target="../media/image659.svg"/><Relationship Id="rId33" Type="http://schemas.openxmlformats.org/officeDocument/2006/relationships/image" Target="../media/image1271.svg"/><Relationship Id="rId2" Type="http://schemas.openxmlformats.org/officeDocument/2006/relationships/image" Target="../media/image760.png"/><Relationship Id="rId16" Type="http://schemas.openxmlformats.org/officeDocument/2006/relationships/image" Target="../media/image1258.png"/><Relationship Id="rId20" Type="http://schemas.openxmlformats.org/officeDocument/2006/relationships/image" Target="../media/image1262.png"/><Relationship Id="rId29" Type="http://schemas.openxmlformats.org/officeDocument/2006/relationships/image" Target="../media/image1267.svg"/><Relationship Id="rId1" Type="http://schemas.openxmlformats.org/officeDocument/2006/relationships/slideLayout" Target="../slideLayouts/slideLayout7.xml"/><Relationship Id="rId6" Type="http://schemas.openxmlformats.org/officeDocument/2006/relationships/image" Target="../media/image1251.png"/><Relationship Id="rId11" Type="http://schemas.openxmlformats.org/officeDocument/2006/relationships/image" Target="../media/image1256.svg"/><Relationship Id="rId24" Type="http://schemas.openxmlformats.org/officeDocument/2006/relationships/image" Target="../media/image658.png"/><Relationship Id="rId32" Type="http://schemas.openxmlformats.org/officeDocument/2006/relationships/image" Target="../media/image1270.png"/><Relationship Id="rId5" Type="http://schemas.openxmlformats.org/officeDocument/2006/relationships/image" Target="../media/image643.svg"/><Relationship Id="rId15" Type="http://schemas.openxmlformats.org/officeDocument/2006/relationships/image" Target="../media/image1257.svg"/><Relationship Id="rId23" Type="http://schemas.openxmlformats.org/officeDocument/2006/relationships/image" Target="../media/image815.svg"/><Relationship Id="rId28" Type="http://schemas.openxmlformats.org/officeDocument/2006/relationships/image" Target="../media/image1266.png"/><Relationship Id="rId10" Type="http://schemas.openxmlformats.org/officeDocument/2006/relationships/image" Target="../media/image1255.png"/><Relationship Id="rId19" Type="http://schemas.openxmlformats.org/officeDocument/2006/relationships/image" Target="../media/image1261.svg"/><Relationship Id="rId31" Type="http://schemas.openxmlformats.org/officeDocument/2006/relationships/image" Target="../media/image1269.svg"/><Relationship Id="rId4" Type="http://schemas.openxmlformats.org/officeDocument/2006/relationships/image" Target="../media/image642.png"/><Relationship Id="rId9" Type="http://schemas.openxmlformats.org/officeDocument/2006/relationships/image" Target="../media/image1254.svg"/><Relationship Id="rId14" Type="http://schemas.openxmlformats.org/officeDocument/2006/relationships/image" Target="../media/image93.png"/><Relationship Id="rId22" Type="http://schemas.openxmlformats.org/officeDocument/2006/relationships/image" Target="../media/image814.png"/><Relationship Id="rId27" Type="http://schemas.openxmlformats.org/officeDocument/2006/relationships/image" Target="../media/image1265.svg"/><Relationship Id="rId30" Type="http://schemas.openxmlformats.org/officeDocument/2006/relationships/image" Target="../media/image1268.png"/><Relationship Id="rId35" Type="http://schemas.openxmlformats.org/officeDocument/2006/relationships/image" Target="../media/image1273.svg"/><Relationship Id="rId8" Type="http://schemas.openxmlformats.org/officeDocument/2006/relationships/image" Target="../media/image1253.png"/></Relationships>
</file>

<file path=ppt/slides/_rels/slide44.xml.rels><?xml version="1.0" encoding="UTF-8" standalone="yes"?>
<Relationships xmlns="http://schemas.openxmlformats.org/package/2006/relationships"><Relationship Id="rId13" Type="http://schemas.openxmlformats.org/officeDocument/2006/relationships/image" Target="../media/image80.svg"/><Relationship Id="rId18" Type="http://schemas.openxmlformats.org/officeDocument/2006/relationships/image" Target="../media/image295.png"/><Relationship Id="rId26" Type="http://schemas.openxmlformats.org/officeDocument/2006/relationships/image" Target="../media/image1280.png"/><Relationship Id="rId21" Type="http://schemas.openxmlformats.org/officeDocument/2006/relationships/image" Target="../media/image52.svg"/><Relationship Id="rId34" Type="http://schemas.openxmlformats.org/officeDocument/2006/relationships/image" Target="../media/image1282.png"/><Relationship Id="rId7" Type="http://schemas.openxmlformats.org/officeDocument/2006/relationships/image" Target="../media/image102.svg"/><Relationship Id="rId12" Type="http://schemas.openxmlformats.org/officeDocument/2006/relationships/image" Target="../media/image79.png"/><Relationship Id="rId17" Type="http://schemas.openxmlformats.org/officeDocument/2006/relationships/image" Target="../media/image106.svg"/><Relationship Id="rId25" Type="http://schemas.openxmlformats.org/officeDocument/2006/relationships/image" Target="../media/image298.svg"/><Relationship Id="rId33" Type="http://schemas.openxmlformats.org/officeDocument/2006/relationships/image" Target="../media/image54.svg"/><Relationship Id="rId2" Type="http://schemas.openxmlformats.org/officeDocument/2006/relationships/image" Target="../media/image97.png"/><Relationship Id="rId16" Type="http://schemas.openxmlformats.org/officeDocument/2006/relationships/image" Target="../media/image105.png"/><Relationship Id="rId20" Type="http://schemas.openxmlformats.org/officeDocument/2006/relationships/image" Target="../media/image51.png"/><Relationship Id="rId29" Type="http://schemas.openxmlformats.org/officeDocument/2006/relationships/image" Target="../media/image721.svg"/><Relationship Id="rId1" Type="http://schemas.openxmlformats.org/officeDocument/2006/relationships/slideLayout" Target="../slideLayouts/slideLayout7.xml"/><Relationship Id="rId6" Type="http://schemas.openxmlformats.org/officeDocument/2006/relationships/image" Target="../media/image101.png"/><Relationship Id="rId11" Type="http://schemas.openxmlformats.org/officeDocument/2006/relationships/image" Target="../media/image1277.svg"/><Relationship Id="rId24" Type="http://schemas.openxmlformats.org/officeDocument/2006/relationships/image" Target="../media/image297.png"/><Relationship Id="rId32" Type="http://schemas.openxmlformats.org/officeDocument/2006/relationships/image" Target="../media/image53.png"/><Relationship Id="rId37" Type="http://schemas.openxmlformats.org/officeDocument/2006/relationships/image" Target="../media/image208.svg"/><Relationship Id="rId5" Type="http://schemas.openxmlformats.org/officeDocument/2006/relationships/image" Target="../media/image100.svg"/><Relationship Id="rId15" Type="http://schemas.openxmlformats.org/officeDocument/2006/relationships/image" Target="../media/image1279.svg"/><Relationship Id="rId23" Type="http://schemas.openxmlformats.org/officeDocument/2006/relationships/image" Target="../media/image110.svg"/><Relationship Id="rId28" Type="http://schemas.openxmlformats.org/officeDocument/2006/relationships/image" Target="../media/image107.png"/><Relationship Id="rId36" Type="http://schemas.openxmlformats.org/officeDocument/2006/relationships/image" Target="../media/image207.png"/><Relationship Id="rId10" Type="http://schemas.openxmlformats.org/officeDocument/2006/relationships/image" Target="../media/image1276.png"/><Relationship Id="rId19" Type="http://schemas.openxmlformats.org/officeDocument/2006/relationships/image" Target="../media/image296.svg"/><Relationship Id="rId31" Type="http://schemas.openxmlformats.org/officeDocument/2006/relationships/image" Target="../media/image893.svg"/><Relationship Id="rId4" Type="http://schemas.openxmlformats.org/officeDocument/2006/relationships/image" Target="../media/image99.png"/><Relationship Id="rId9" Type="http://schemas.openxmlformats.org/officeDocument/2006/relationships/image" Target="../media/image1275.svg"/><Relationship Id="rId14" Type="http://schemas.openxmlformats.org/officeDocument/2006/relationships/image" Target="../media/image1278.png"/><Relationship Id="rId22" Type="http://schemas.openxmlformats.org/officeDocument/2006/relationships/image" Target="../media/image109.png"/><Relationship Id="rId27" Type="http://schemas.openxmlformats.org/officeDocument/2006/relationships/image" Target="../media/image1281.svg"/><Relationship Id="rId30" Type="http://schemas.openxmlformats.org/officeDocument/2006/relationships/image" Target="../media/image892.png"/><Relationship Id="rId35" Type="http://schemas.openxmlformats.org/officeDocument/2006/relationships/image" Target="../media/image1283.svg"/><Relationship Id="rId8" Type="http://schemas.openxmlformats.org/officeDocument/2006/relationships/image" Target="../media/image1274.png"/><Relationship Id="rId3" Type="http://schemas.openxmlformats.org/officeDocument/2006/relationships/image" Target="../media/image98.svg"/></Relationships>
</file>

<file path=ppt/slides/_rels/slide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52.svg"/><Relationship Id="rId3" Type="http://schemas.openxmlformats.org/officeDocument/2006/relationships/image" Target="../media/image98.svg"/><Relationship Id="rId7" Type="http://schemas.openxmlformats.org/officeDocument/2006/relationships/image" Target="../media/image102.svg"/><Relationship Id="rId12" Type="http://schemas.openxmlformats.org/officeDocument/2006/relationships/image" Target="../media/image51.png"/><Relationship Id="rId17" Type="http://schemas.openxmlformats.org/officeDocument/2006/relationships/image" Target="../media/image110.svg"/><Relationship Id="rId2" Type="http://schemas.openxmlformats.org/officeDocument/2006/relationships/image" Target="../media/image97.png"/><Relationship Id="rId16"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01.png"/><Relationship Id="rId11" Type="http://schemas.openxmlformats.org/officeDocument/2006/relationships/image" Target="../media/image106.svg"/><Relationship Id="rId5" Type="http://schemas.openxmlformats.org/officeDocument/2006/relationships/image" Target="../media/image100.svg"/><Relationship Id="rId15" Type="http://schemas.openxmlformats.org/officeDocument/2006/relationships/image" Target="../media/image108.sv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svg"/><Relationship Id="rId14" Type="http://schemas.openxmlformats.org/officeDocument/2006/relationships/image" Target="../media/image107.png"/></Relationships>
</file>

<file path=ppt/slides/_rels/slide6.xml.rels><?xml version="1.0" encoding="UTF-8" standalone="yes"?>
<Relationships xmlns="http://schemas.openxmlformats.org/package/2006/relationships"><Relationship Id="rId3" Type="http://schemas.openxmlformats.org/officeDocument/2006/relationships/image" Target="../media/image112.svg"/><Relationship Id="rId7" Type="http://schemas.openxmlformats.org/officeDocument/2006/relationships/image" Target="../media/image116.sv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svg"/><Relationship Id="rId4" Type="http://schemas.openxmlformats.org/officeDocument/2006/relationships/image" Target="../media/image113.png"/></Relationships>
</file>

<file path=ppt/slides/_rels/slide7.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svg"/><Relationship Id="rId3" Type="http://schemas.openxmlformats.org/officeDocument/2006/relationships/image" Target="../media/image118.svg"/><Relationship Id="rId7" Type="http://schemas.openxmlformats.org/officeDocument/2006/relationships/image" Target="../media/image122.svg"/><Relationship Id="rId12" Type="http://schemas.openxmlformats.org/officeDocument/2006/relationships/image" Target="../media/image127.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21.png"/><Relationship Id="rId11" Type="http://schemas.openxmlformats.org/officeDocument/2006/relationships/image" Target="../media/image126.svg"/><Relationship Id="rId5" Type="http://schemas.openxmlformats.org/officeDocument/2006/relationships/image" Target="../media/image120.svg"/><Relationship Id="rId15" Type="http://schemas.openxmlformats.org/officeDocument/2006/relationships/image" Target="../media/image130.sv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svg"/><Relationship Id="rId14" Type="http://schemas.openxmlformats.org/officeDocument/2006/relationships/image" Target="../media/image129.png"/></Relationships>
</file>

<file path=ppt/slides/_rels/slide8.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svg"/><Relationship Id="rId3" Type="http://schemas.openxmlformats.org/officeDocument/2006/relationships/image" Target="../media/image132.svg"/><Relationship Id="rId7" Type="http://schemas.openxmlformats.org/officeDocument/2006/relationships/image" Target="../media/image136.svg"/><Relationship Id="rId12" Type="http://schemas.openxmlformats.org/officeDocument/2006/relationships/image" Target="../media/image141.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sv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svg"/></Relationships>
</file>

<file path=ppt/slides/_rels/slide9.xml.rels><?xml version="1.0" encoding="UTF-8" standalone="yes"?>
<Relationships xmlns="http://schemas.openxmlformats.org/package/2006/relationships"><Relationship Id="rId26" Type="http://schemas.openxmlformats.org/officeDocument/2006/relationships/image" Target="../media/image165.png"/><Relationship Id="rId21" Type="http://schemas.openxmlformats.org/officeDocument/2006/relationships/image" Target="../media/image160.svg"/><Relationship Id="rId42" Type="http://schemas.openxmlformats.org/officeDocument/2006/relationships/image" Target="../media/image181.png"/><Relationship Id="rId47" Type="http://schemas.openxmlformats.org/officeDocument/2006/relationships/image" Target="../media/image186.svg"/><Relationship Id="rId63" Type="http://schemas.openxmlformats.org/officeDocument/2006/relationships/image" Target="../media/image200.svg"/><Relationship Id="rId68" Type="http://schemas.openxmlformats.org/officeDocument/2006/relationships/image" Target="../media/image205.png"/><Relationship Id="rId7" Type="http://schemas.openxmlformats.org/officeDocument/2006/relationships/image" Target="../media/image148.svg"/><Relationship Id="rId71" Type="http://schemas.openxmlformats.org/officeDocument/2006/relationships/image" Target="../media/image208.svg"/><Relationship Id="rId2" Type="http://schemas.openxmlformats.org/officeDocument/2006/relationships/image" Target="../media/image143.png"/><Relationship Id="rId16" Type="http://schemas.openxmlformats.org/officeDocument/2006/relationships/image" Target="../media/image157.png"/><Relationship Id="rId29" Type="http://schemas.openxmlformats.org/officeDocument/2006/relationships/image" Target="../media/image168.svg"/><Relationship Id="rId11" Type="http://schemas.openxmlformats.org/officeDocument/2006/relationships/image" Target="../media/image152.svg"/><Relationship Id="rId24" Type="http://schemas.openxmlformats.org/officeDocument/2006/relationships/image" Target="../media/image163.png"/><Relationship Id="rId32" Type="http://schemas.openxmlformats.org/officeDocument/2006/relationships/image" Target="../media/image171.png"/><Relationship Id="rId37" Type="http://schemas.openxmlformats.org/officeDocument/2006/relationships/image" Target="../media/image176.svg"/><Relationship Id="rId40" Type="http://schemas.openxmlformats.org/officeDocument/2006/relationships/image" Target="../media/image179.png"/><Relationship Id="rId45" Type="http://schemas.openxmlformats.org/officeDocument/2006/relationships/image" Target="../media/image184.svg"/><Relationship Id="rId53" Type="http://schemas.openxmlformats.org/officeDocument/2006/relationships/image" Target="../media/image192.svg"/><Relationship Id="rId58" Type="http://schemas.openxmlformats.org/officeDocument/2006/relationships/image" Target="../media/image195.png"/><Relationship Id="rId66" Type="http://schemas.openxmlformats.org/officeDocument/2006/relationships/image" Target="../media/image203.png"/><Relationship Id="rId5" Type="http://schemas.openxmlformats.org/officeDocument/2006/relationships/image" Target="../media/image146.svg"/><Relationship Id="rId61" Type="http://schemas.openxmlformats.org/officeDocument/2006/relationships/image" Target="../media/image198.svg"/><Relationship Id="rId19" Type="http://schemas.openxmlformats.org/officeDocument/2006/relationships/image" Target="../media/image36.svg"/><Relationship Id="rId14" Type="http://schemas.openxmlformats.org/officeDocument/2006/relationships/image" Target="../media/image155.png"/><Relationship Id="rId22" Type="http://schemas.openxmlformats.org/officeDocument/2006/relationships/image" Target="../media/image161.png"/><Relationship Id="rId27" Type="http://schemas.openxmlformats.org/officeDocument/2006/relationships/image" Target="../media/image166.svg"/><Relationship Id="rId30" Type="http://schemas.openxmlformats.org/officeDocument/2006/relationships/image" Target="../media/image169.png"/><Relationship Id="rId35" Type="http://schemas.openxmlformats.org/officeDocument/2006/relationships/image" Target="../media/image174.svg"/><Relationship Id="rId43" Type="http://schemas.openxmlformats.org/officeDocument/2006/relationships/image" Target="../media/image182.svg"/><Relationship Id="rId48" Type="http://schemas.openxmlformats.org/officeDocument/2006/relationships/image" Target="../media/image187.png"/><Relationship Id="rId56" Type="http://schemas.openxmlformats.org/officeDocument/2006/relationships/image" Target="../media/image193.png"/><Relationship Id="rId64" Type="http://schemas.openxmlformats.org/officeDocument/2006/relationships/image" Target="../media/image201.png"/><Relationship Id="rId69" Type="http://schemas.openxmlformats.org/officeDocument/2006/relationships/image" Target="../media/image206.svg"/><Relationship Id="rId8" Type="http://schemas.openxmlformats.org/officeDocument/2006/relationships/image" Target="../media/image149.png"/><Relationship Id="rId51" Type="http://schemas.openxmlformats.org/officeDocument/2006/relationships/image" Target="../media/image190.svg"/><Relationship Id="rId3" Type="http://schemas.openxmlformats.org/officeDocument/2006/relationships/image" Target="../media/image144.svg"/><Relationship Id="rId12" Type="http://schemas.openxmlformats.org/officeDocument/2006/relationships/image" Target="../media/image153.png"/><Relationship Id="rId17" Type="http://schemas.openxmlformats.org/officeDocument/2006/relationships/image" Target="../media/image158.svg"/><Relationship Id="rId25" Type="http://schemas.openxmlformats.org/officeDocument/2006/relationships/image" Target="../media/image164.svg"/><Relationship Id="rId33" Type="http://schemas.openxmlformats.org/officeDocument/2006/relationships/image" Target="../media/image172.svg"/><Relationship Id="rId38" Type="http://schemas.openxmlformats.org/officeDocument/2006/relationships/image" Target="../media/image177.png"/><Relationship Id="rId46" Type="http://schemas.openxmlformats.org/officeDocument/2006/relationships/image" Target="../media/image185.png"/><Relationship Id="rId59" Type="http://schemas.openxmlformats.org/officeDocument/2006/relationships/image" Target="../media/image196.svg"/><Relationship Id="rId67" Type="http://schemas.openxmlformats.org/officeDocument/2006/relationships/image" Target="../media/image204.svg"/><Relationship Id="rId20" Type="http://schemas.openxmlformats.org/officeDocument/2006/relationships/image" Target="../media/image159.png"/><Relationship Id="rId41" Type="http://schemas.openxmlformats.org/officeDocument/2006/relationships/image" Target="../media/image180.svg"/><Relationship Id="rId54" Type="http://schemas.openxmlformats.org/officeDocument/2006/relationships/image" Target="../media/image105.png"/><Relationship Id="rId62" Type="http://schemas.openxmlformats.org/officeDocument/2006/relationships/image" Target="../media/image199.png"/><Relationship Id="rId70" Type="http://schemas.openxmlformats.org/officeDocument/2006/relationships/image" Target="../media/image207.png"/><Relationship Id="rId1" Type="http://schemas.openxmlformats.org/officeDocument/2006/relationships/slideLayout" Target="../slideLayouts/slideLayout7.xml"/><Relationship Id="rId6" Type="http://schemas.openxmlformats.org/officeDocument/2006/relationships/image" Target="../media/image147.png"/><Relationship Id="rId15" Type="http://schemas.openxmlformats.org/officeDocument/2006/relationships/image" Target="../media/image156.svg"/><Relationship Id="rId23" Type="http://schemas.openxmlformats.org/officeDocument/2006/relationships/image" Target="../media/image162.svg"/><Relationship Id="rId28" Type="http://schemas.openxmlformats.org/officeDocument/2006/relationships/image" Target="../media/image167.png"/><Relationship Id="rId36" Type="http://schemas.openxmlformats.org/officeDocument/2006/relationships/image" Target="../media/image175.png"/><Relationship Id="rId49" Type="http://schemas.openxmlformats.org/officeDocument/2006/relationships/image" Target="../media/image188.svg"/><Relationship Id="rId57" Type="http://schemas.openxmlformats.org/officeDocument/2006/relationships/image" Target="../media/image194.svg"/><Relationship Id="rId10" Type="http://schemas.openxmlformats.org/officeDocument/2006/relationships/image" Target="../media/image151.png"/><Relationship Id="rId31" Type="http://schemas.openxmlformats.org/officeDocument/2006/relationships/image" Target="../media/image170.svg"/><Relationship Id="rId44" Type="http://schemas.openxmlformats.org/officeDocument/2006/relationships/image" Target="../media/image183.png"/><Relationship Id="rId52" Type="http://schemas.openxmlformats.org/officeDocument/2006/relationships/image" Target="../media/image191.png"/><Relationship Id="rId60" Type="http://schemas.openxmlformats.org/officeDocument/2006/relationships/image" Target="../media/image197.png"/><Relationship Id="rId65" Type="http://schemas.openxmlformats.org/officeDocument/2006/relationships/image" Target="../media/image202.svg"/><Relationship Id="rId4" Type="http://schemas.openxmlformats.org/officeDocument/2006/relationships/image" Target="../media/image145.png"/><Relationship Id="rId9" Type="http://schemas.openxmlformats.org/officeDocument/2006/relationships/image" Target="../media/image150.svg"/><Relationship Id="rId13" Type="http://schemas.openxmlformats.org/officeDocument/2006/relationships/image" Target="../media/image154.svg"/><Relationship Id="rId18" Type="http://schemas.openxmlformats.org/officeDocument/2006/relationships/image" Target="../media/image35.png"/><Relationship Id="rId39" Type="http://schemas.openxmlformats.org/officeDocument/2006/relationships/image" Target="../media/image178.svg"/><Relationship Id="rId34" Type="http://schemas.openxmlformats.org/officeDocument/2006/relationships/image" Target="../media/image173.png"/><Relationship Id="rId50" Type="http://schemas.openxmlformats.org/officeDocument/2006/relationships/image" Target="../media/image189.png"/><Relationship Id="rId55" Type="http://schemas.openxmlformats.org/officeDocument/2006/relationships/image" Target="../media/image10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444E23-B954-C115-F353-2F212F776F33}"/>
              </a:ext>
            </a:extLst>
          </p:cNvPr>
          <p:cNvSpPr txBox="1"/>
          <p:nvPr/>
        </p:nvSpPr>
        <p:spPr>
          <a:xfrm>
            <a:off x="920752" y="882628"/>
            <a:ext cx="10202268" cy="461665"/>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Roboto" panose="02000000000000000000" pitchFamily="2" charset="0"/>
              </a:rPr>
              <a:t>Azure Public Service and Dynamics 365 Icon Collection for PowerPoint</a:t>
            </a:r>
            <a:endParaRPr lang="en-DE" sz="2400" dirty="0">
              <a:latin typeface="Roboto" panose="02000000000000000000" pitchFamily="2" charset="0"/>
              <a:ea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DE2974DF-A3A1-147C-1780-4C95CF0EC28A}"/>
              </a:ext>
            </a:extLst>
          </p:cNvPr>
          <p:cNvSpPr txBox="1"/>
          <p:nvPr/>
        </p:nvSpPr>
        <p:spPr>
          <a:xfrm>
            <a:off x="920752" y="5832116"/>
            <a:ext cx="10017074" cy="507831"/>
          </a:xfrm>
          <a:prstGeom prst="rect">
            <a:avLst/>
          </a:prstGeom>
          <a:noFill/>
        </p:spPr>
        <p:txBody>
          <a:bodyPr wrap="square" rtlCol="0">
            <a:spAutoFit/>
          </a:bodyPr>
          <a:lstStyle/>
          <a:p>
            <a:r>
              <a:rPr lang="en-US" sz="900" dirty="0">
                <a:latin typeface="Roboto" panose="02000000000000000000" pitchFamily="2" charset="0"/>
                <a:ea typeface="Roboto" panose="02000000000000000000" pitchFamily="2" charset="0"/>
                <a:cs typeface="Roboto" panose="02000000000000000000" pitchFamily="2" charset="0"/>
              </a:rPr>
              <a:t>THE DECK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endParaRPr lang="en-DE" sz="900" dirty="0">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EB635097-1C7C-8A93-FD82-6A04865050DC}"/>
              </a:ext>
            </a:extLst>
          </p:cNvPr>
          <p:cNvSpPr txBox="1"/>
          <p:nvPr/>
        </p:nvSpPr>
        <p:spPr>
          <a:xfrm>
            <a:off x="10034649" y="6452260"/>
            <a:ext cx="1847603" cy="215444"/>
          </a:xfrm>
          <a:prstGeom prst="rect">
            <a:avLst/>
          </a:prstGeom>
          <a:noFill/>
        </p:spPr>
        <p:txBody>
          <a:bodyPr wrap="square" rtlCol="0">
            <a:spAutoFit/>
          </a:bodyPr>
          <a:lstStyle/>
          <a:p>
            <a:pPr algn="r"/>
            <a:r>
              <a:rPr lang="en-US" sz="800" dirty="0">
                <a:latin typeface="Roboto" panose="02000000000000000000" pitchFamily="2" charset="0"/>
                <a:ea typeface="Roboto" panose="02000000000000000000" pitchFamily="2" charset="0"/>
                <a:cs typeface="Roboto" panose="02000000000000000000" pitchFamily="2" charset="0"/>
              </a:rPr>
              <a:t>Version 1.1 – 4</a:t>
            </a:r>
            <a:r>
              <a:rPr lang="en-US" sz="800" baseline="30000" dirty="0">
                <a:latin typeface="Roboto" panose="02000000000000000000" pitchFamily="2" charset="0"/>
                <a:ea typeface="Roboto" panose="02000000000000000000" pitchFamily="2" charset="0"/>
                <a:cs typeface="Roboto" panose="02000000000000000000" pitchFamily="2" charset="0"/>
              </a:rPr>
              <a:t>th</a:t>
            </a:r>
            <a:r>
              <a:rPr lang="en-US" sz="800" dirty="0">
                <a:latin typeface="Roboto" panose="02000000000000000000" pitchFamily="2" charset="0"/>
                <a:ea typeface="Roboto" panose="02000000000000000000" pitchFamily="2" charset="0"/>
                <a:cs typeface="Roboto" panose="02000000000000000000" pitchFamily="2" charset="0"/>
              </a:rPr>
              <a:t> August 2024</a:t>
            </a:r>
            <a:endParaRPr lang="en-DE" sz="800" dirty="0">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866F7712-671C-561F-9991-1D9870DA1D99}"/>
              </a:ext>
            </a:extLst>
          </p:cNvPr>
          <p:cNvSpPr txBox="1"/>
          <p:nvPr/>
        </p:nvSpPr>
        <p:spPr>
          <a:xfrm>
            <a:off x="920752" y="1646710"/>
            <a:ext cx="9624536" cy="1631216"/>
          </a:xfrm>
          <a:prstGeom prst="rect">
            <a:avLst/>
          </a:prstGeom>
          <a:noFill/>
        </p:spPr>
        <p:txBody>
          <a:bodyPr wrap="square" rtlCol="0">
            <a:spAutoFit/>
          </a:bodyPr>
          <a:lstStyle/>
          <a:p>
            <a:pPr algn="l"/>
            <a:r>
              <a:rPr lang="en-US" sz="1000" b="1"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rPr>
              <a:t>A common problem:</a:t>
            </a:r>
            <a:r>
              <a:rPr lang="en-US" sz="1000" b="0"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rPr>
              <a:t> You want to quickly draw an architecture in PowerPoint. Microsoft offers a fantastic collection of different architectural icons for this purpose, but unfortunately these icons have to be copied manually into PowerPoint slide decks.</a:t>
            </a:r>
          </a:p>
          <a:p>
            <a:pPr algn="l"/>
            <a:endParaRPr lang="en-US" sz="1000" b="0"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a:p>
            <a:pPr algn="l"/>
            <a:r>
              <a:rPr lang="en-US" sz="1000" b="0"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rPr>
              <a:t>In addition, the Windows Explorer does not display thumbnails of SVG without additional add-ons, which further complicates the search for the appropriate icon.</a:t>
            </a:r>
          </a:p>
          <a:p>
            <a:pPr algn="l"/>
            <a:endParaRPr lang="en-US" sz="1000" b="0"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a:p>
            <a:pPr algn="l"/>
            <a:r>
              <a:rPr lang="en-US" sz="1000" b="0"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rPr>
              <a:t>For this reason, I have compiled the following SVG collections in PowerPoint for easier usage:</a:t>
            </a:r>
          </a:p>
          <a:p>
            <a:pPr algn="l"/>
            <a:endParaRPr lang="en-US" sz="1000" b="0"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a:p>
            <a:pPr marL="171450" indent="-171450" algn="l">
              <a:buFont typeface="Arial" panose="020B0604020202020204" pitchFamily="34" charset="0"/>
              <a:buChar char="•"/>
            </a:pPr>
            <a:r>
              <a:rPr lang="en-US" sz="1000" b="0" i="0" u="sng"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hlinkClick r:id="rId2"/>
              </a:rPr>
              <a:t>https://learn.microsoft.com/en-us/azure/architecture/icons/</a:t>
            </a:r>
            <a:endParaRPr lang="en-US" sz="1000" b="0"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a:p>
            <a:pPr marL="171450" indent="-171450" algn="l">
              <a:buFont typeface="Arial" panose="020B0604020202020204" pitchFamily="34" charset="0"/>
              <a:buChar char="•"/>
            </a:pPr>
            <a:r>
              <a:rPr lang="en-US" sz="1000" b="0" i="0" u="sng"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hlinkClick r:id="rId3"/>
              </a:rPr>
              <a:t>https://learn.microsoft.com/en-us/dynamics365/get-started/icons</a:t>
            </a:r>
            <a:endParaRPr lang="en-US" sz="1000" b="0"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a:p>
            <a:pPr marL="171450" indent="-171450" algn="l">
              <a:buFont typeface="Arial" panose="020B0604020202020204" pitchFamily="34" charset="0"/>
              <a:buChar char="•"/>
            </a:pPr>
            <a:r>
              <a:rPr lang="en-US" sz="1000" b="0" i="0" u="sng"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hlinkClick r:id="rId4"/>
              </a:rPr>
              <a:t>https://learn.microsoft.com/en-us/power-platform/guidance/icons</a:t>
            </a:r>
            <a:endParaRPr lang="en-US" sz="1000" b="0"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p:txBody>
      </p:sp>
      <p:sp>
        <p:nvSpPr>
          <p:cNvPr id="12" name="TextBox 11">
            <a:extLst>
              <a:ext uri="{FF2B5EF4-FFF2-40B4-BE49-F238E27FC236}">
                <a16:creationId xmlns:a16="http://schemas.microsoft.com/office/drawing/2014/main" id="{46C596D5-13F0-E62F-87C4-F174D2B59ECE}"/>
              </a:ext>
            </a:extLst>
          </p:cNvPr>
          <p:cNvSpPr txBox="1"/>
          <p:nvPr/>
        </p:nvSpPr>
        <p:spPr>
          <a:xfrm>
            <a:off x="920752" y="3580075"/>
            <a:ext cx="9624536" cy="400110"/>
          </a:xfrm>
          <a:prstGeom prst="rect">
            <a:avLst/>
          </a:prstGeom>
          <a:noFill/>
        </p:spPr>
        <p:txBody>
          <a:bodyPr wrap="square" rtlCol="0">
            <a:spAutoFit/>
          </a:bodyPr>
          <a:lstStyle/>
          <a:p>
            <a:pPr algn="l"/>
            <a:r>
              <a:rPr lang="en-US" sz="1000" b="1"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rPr>
              <a:t>If you have any questions, suggestions or comments, feel free to reach out </a:t>
            </a:r>
            <a:r>
              <a:rPr lang="en-US" sz="1000" b="1" dirty="0">
                <a:solidFill>
                  <a:srgbClr val="1F2328"/>
                </a:solidFill>
                <a:highlight>
                  <a:srgbClr val="FFFFFF"/>
                </a:highlight>
                <a:latin typeface="Roboto" panose="02000000000000000000" pitchFamily="2" charset="0"/>
                <a:ea typeface="Roboto" panose="02000000000000000000" pitchFamily="2" charset="0"/>
                <a:cs typeface="Roboto" panose="02000000000000000000" pitchFamily="2" charset="0"/>
              </a:rPr>
              <a:t>o</a:t>
            </a:r>
            <a:r>
              <a:rPr lang="en-US" sz="1000" b="1"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rPr>
              <a:t>n LinkedIn </a:t>
            </a:r>
            <a:br>
              <a:rPr lang="en-US" sz="1000" b="1"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rPr>
            </a:br>
            <a:r>
              <a:rPr lang="en-US" sz="1000" b="1"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hlinkClick r:id="rId5"/>
              </a:rPr>
              <a:t>https://www.linkedin.com/in/michael-kortas-14324b54/</a:t>
            </a:r>
            <a:endParaRPr lang="en-US" sz="1000" b="0" i="0" dirty="0">
              <a:solidFill>
                <a:srgbClr val="1F2328"/>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582090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CONTAINERS</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Azure-Red-Hat-OpenShift</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Kubernetes-Services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Batch-Accounts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App-Services</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Service-Fabric-Clusters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Container-Instances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Container-Registries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COPILOT</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CopilotStudio</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Copilot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DATA</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Data-Activator</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Data-Factory</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Fabric</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OneLake</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PowerBI</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Synapse-Data-Engineering</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Synapse-Data-Science</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Synapse-Data-Warehouse</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Synapse-Realtime-Analytics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DATABASES</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SQL-Data-Warehouses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Azure-Synapse-Analytics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Azure-SQL</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SSIS-Lift-And-Shift-IR</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Azure-Purview-Accounts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Azure-SQL-Edge</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Azure-Database-PostgreSQL-Server-Group</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Oracle-Database</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Azure-Cosmos-DB</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Azure-Database-MySQL-Server</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Azure-Database-MariaDB-Server</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Azure-SQL-VM</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Data-Factories</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Virtual-Clusters</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Elastic-Job-Agents</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SQL-Database</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Azure-Database-PostgreSQL-Server</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SQL-Server</a:t>
            </a:r>
          </a:p>
        </p:txBody>
      </p:sp>
      <p:pic>
        <p:nvPicPr>
          <p:cNvPr id="39" name="Picture 39"/>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Azure-Database-Migration-Services</a:t>
            </a:r>
          </a:p>
        </p:txBody>
      </p:sp>
      <p:pic>
        <p:nvPicPr>
          <p:cNvPr id="41" name="Picture 41"/>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SQL-Elastic-Pools</a:t>
            </a:r>
          </a:p>
        </p:txBody>
      </p:sp>
      <p:pic>
        <p:nvPicPr>
          <p:cNvPr id="43" name="Picture 43"/>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Managed-Database</a:t>
            </a:r>
          </a:p>
        </p:txBody>
      </p:sp>
      <p:pic>
        <p:nvPicPr>
          <p:cNvPr id="45" name="Picture 45"/>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SQL-Managed-Instance</a:t>
            </a:r>
          </a:p>
        </p:txBody>
      </p:sp>
      <p:pic>
        <p:nvPicPr>
          <p:cNvPr id="47" name="Picture 47"/>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Azure-SQL-Server-Stretch-Databases</a:t>
            </a:r>
          </a:p>
        </p:txBody>
      </p:sp>
      <p:pic>
        <p:nvPicPr>
          <p:cNvPr id="49" name="Picture 49"/>
          <p:cNvPicPr>
            <a:picLocks noChangeAspect="1"/>
          </p:cNvPicPr>
          <p:nvPr/>
        </p:nvPicPr>
        <p:blipFill>
          <a:blip r:embed="rId46">
            <a:lum/>
            <a:extLst>
              <a:ext uri="{96DAC541-7B7A-43D3-8B79-37D633B846F1}">
                <asvg:svgBlip xmlns:asvg="http://schemas.microsoft.com/office/drawing/2016/SVG/main" r:embed="rId47"/>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Cache-Redis</a:t>
            </a:r>
          </a:p>
        </p:txBody>
      </p:sp>
      <p:pic>
        <p:nvPicPr>
          <p:cNvPr id="51" name="Picture 51"/>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Instance-Pools</a:t>
            </a:r>
          </a:p>
        </p:txBody>
      </p:sp>
      <p:pic>
        <p:nvPicPr>
          <p:cNvPr id="53" name="Picture 53"/>
          <p:cNvPicPr>
            <a:picLocks noChangeAspect="1"/>
          </p:cNvPicPr>
          <p:nvPr/>
        </p:nvPicPr>
        <p:blipFill>
          <a:blip r:embed="rId50">
            <a:lum/>
            <a:extLst>
              <a:ext uri="{96DAC541-7B7A-43D3-8B79-37D633B846F1}">
                <asvg:svgBlip xmlns:asvg="http://schemas.microsoft.com/office/drawing/2016/SVG/main" r:embed="rId51"/>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Azure-Data-Explorer-Clusters</a:t>
            </a:r>
          </a:p>
        </p:txBody>
      </p:sp>
      <p:pic>
        <p:nvPicPr>
          <p:cNvPr id="55" name="Picture 55"/>
          <p:cNvPicPr>
            <a:picLocks noChangeAspect="1"/>
          </p:cNvPicPr>
          <p:nvPr/>
        </p:nvPicPr>
        <p:blipFill>
          <a:blip r:embed="rId52">
            <a:lum/>
            <a:extLst>
              <a:ext uri="{96DAC541-7B7A-43D3-8B79-37D633B846F1}">
                <asvg:svgBlip xmlns:asvg="http://schemas.microsoft.com/office/drawing/2016/SVG/main" r:embed="rId53"/>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SQL-Server-Registries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DEVOPS</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Application-Insights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Change-Analysis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CloudTest</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Load-Testing</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Lab-Accounts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DevOps-Starter</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Code-Optimization</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API-Management-Services</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API-Connections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Azure-DevOps</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DevTest-Labs</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Lab-Services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DYNAMICS 365 APP ICONS</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BusinessCentral</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Commerce</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ConnectedStore</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CoreHR</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CustomerInsights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338554"/>
          </a:xfrm>
          <a:prstGeom prst="rect">
            <a:avLst/>
          </a:prstGeom>
          <a:ln>
            <a:headEnd type="none"/>
            <a:tailEnd type="none"/>
          </a:ln>
        </p:spPr>
        <p:txBody>
          <a:bodyPr wrap="square">
            <a:spAutoFit/>
          </a:bodyPr>
          <a:lstStyle/>
          <a:p>
            <a:pPr algn="ctr" defTabSz="914400"/>
            <a:r>
              <a:rPr sz="800" dirty="0">
                <a:latin typeface="Roboto"/>
                <a:ea typeface="Roboto"/>
                <a:cs typeface="Roboto"/>
              </a:rPr>
              <a:t>Customer</a:t>
            </a:r>
            <a:r>
              <a:rPr lang="en-US" sz="800" dirty="0">
                <a:latin typeface="Roboto"/>
                <a:ea typeface="Roboto"/>
                <a:cs typeface="Roboto"/>
              </a:rPr>
              <a:t> </a:t>
            </a:r>
            <a:r>
              <a:rPr sz="800" dirty="0">
                <a:latin typeface="Roboto"/>
                <a:ea typeface="Roboto"/>
                <a:cs typeface="Roboto"/>
              </a:rPr>
              <a:t>Service</a:t>
            </a:r>
            <a:r>
              <a:rPr lang="en-US" sz="800" dirty="0">
                <a:latin typeface="Roboto"/>
                <a:ea typeface="Roboto"/>
                <a:cs typeface="Roboto"/>
              </a:rPr>
              <a:t> </a:t>
            </a:r>
            <a:r>
              <a:rPr sz="800" dirty="0">
                <a:latin typeface="Roboto"/>
                <a:ea typeface="Roboto"/>
                <a:cs typeface="Roboto"/>
              </a:rPr>
              <a:t>Insights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CustomerService</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CustomerVoice</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FieldService</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Finance+Operations</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Finance</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FraudProtection</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338554"/>
          </a:xfrm>
          <a:prstGeom prst="rect">
            <a:avLst/>
          </a:prstGeom>
          <a:ln>
            <a:headEnd type="none"/>
            <a:tailEnd type="none"/>
          </a:ln>
        </p:spPr>
        <p:txBody>
          <a:bodyPr wrap="square">
            <a:spAutoFit/>
          </a:bodyPr>
          <a:lstStyle/>
          <a:p>
            <a:pPr algn="ctr" defTabSz="914400"/>
            <a:r>
              <a:rPr sz="800" dirty="0">
                <a:latin typeface="Roboto"/>
                <a:ea typeface="Roboto"/>
                <a:cs typeface="Roboto"/>
              </a:rPr>
              <a:t>Intelligent</a:t>
            </a:r>
            <a:r>
              <a:rPr lang="en-US" sz="800" dirty="0">
                <a:latin typeface="Roboto"/>
                <a:ea typeface="Roboto"/>
                <a:cs typeface="Roboto"/>
              </a:rPr>
              <a:t> </a:t>
            </a:r>
            <a:r>
              <a:rPr sz="800" dirty="0">
                <a:latin typeface="Roboto"/>
                <a:ea typeface="Roboto"/>
                <a:cs typeface="Roboto"/>
              </a:rPr>
              <a:t>Order</a:t>
            </a:r>
            <a:r>
              <a:rPr lang="en-US" sz="800" dirty="0">
                <a:latin typeface="Roboto"/>
                <a:ea typeface="Roboto"/>
                <a:cs typeface="Roboto"/>
              </a:rPr>
              <a:t> </a:t>
            </a:r>
            <a:r>
              <a:rPr sz="800" dirty="0">
                <a:latin typeface="Roboto"/>
                <a:ea typeface="Roboto"/>
                <a:cs typeface="Roboto"/>
              </a:rPr>
              <a:t>Management</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Marketing</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MarketInsights</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215444"/>
          </a:xfrm>
          <a:prstGeom prst="rect">
            <a:avLst/>
          </a:prstGeom>
          <a:ln>
            <a:headEnd type="none"/>
            <a:tailEnd type="none"/>
          </a:ln>
        </p:spPr>
        <p:txBody>
          <a:bodyPr wrap="square">
            <a:spAutoFit/>
          </a:bodyPr>
          <a:lstStyle/>
          <a:p>
            <a:pPr algn="ctr" defTabSz="914400"/>
            <a:r>
              <a:rPr sz="800" dirty="0">
                <a:latin typeface="Roboto"/>
                <a:ea typeface="Roboto"/>
                <a:cs typeface="Roboto"/>
              </a:rPr>
              <a:t>Product</a:t>
            </a:r>
            <a:r>
              <a:rPr lang="en-US" sz="800" dirty="0">
                <a:latin typeface="Roboto"/>
                <a:ea typeface="Roboto"/>
                <a:cs typeface="Roboto"/>
              </a:rPr>
              <a:t> </a:t>
            </a:r>
            <a:r>
              <a:rPr sz="800" dirty="0">
                <a:latin typeface="Roboto"/>
                <a:ea typeface="Roboto"/>
                <a:cs typeface="Roboto"/>
              </a:rPr>
              <a:t>Insights</a:t>
            </a:r>
            <a:endParaRPr lang="en-US" sz="800" dirty="0">
              <a:latin typeface="Roboto"/>
              <a:ea typeface="Roboto"/>
              <a:cs typeface="Roboto"/>
            </a:endParaRPr>
          </a:p>
        </p:txBody>
      </p:sp>
      <p:pic>
        <p:nvPicPr>
          <p:cNvPr id="35" name="Picture 35"/>
          <p:cNvPicPr>
            <a:picLocks noChangeAspect="1"/>
          </p:cNvPicPr>
          <p:nvPr/>
        </p:nvPicPr>
        <p:blipFill>
          <a:blip r:embed="rId30">
            <a:lum/>
            <a:extLst>
              <a:ext uri="{96DAC541-7B7A-43D3-8B79-37D633B846F1}">
                <asvg:svgBlip xmlns:asvg="http://schemas.microsoft.com/office/drawing/2016/SVG/main" r:embed="rId34"/>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ProjectOperations</a:t>
            </a:r>
          </a:p>
        </p:txBody>
      </p:sp>
      <p:pic>
        <p:nvPicPr>
          <p:cNvPr id="37" name="Picture 37"/>
          <p:cNvPicPr>
            <a:picLocks noChangeAspect="1"/>
          </p:cNvPicPr>
          <p:nvPr/>
        </p:nvPicPr>
        <p:blipFill>
          <a:blip r:embed="rId35">
            <a:lum/>
            <a:extLst>
              <a:ext uri="{96DAC541-7B7A-43D3-8B79-37D633B846F1}">
                <asvg:svgBlip xmlns:asvg="http://schemas.microsoft.com/office/drawing/2016/SVG/main" r:embed="rId36"/>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338554"/>
          </a:xfrm>
          <a:prstGeom prst="rect">
            <a:avLst/>
          </a:prstGeom>
          <a:ln>
            <a:headEnd type="none"/>
            <a:tailEnd type="none"/>
          </a:ln>
        </p:spPr>
        <p:txBody>
          <a:bodyPr wrap="square">
            <a:spAutoFit/>
          </a:bodyPr>
          <a:lstStyle/>
          <a:p>
            <a:pPr algn="ctr" defTabSz="914400"/>
            <a:r>
              <a:rPr sz="800" dirty="0">
                <a:latin typeface="Roboto"/>
                <a:ea typeface="Roboto"/>
                <a:cs typeface="Roboto"/>
              </a:rPr>
              <a:t>Project</a:t>
            </a:r>
            <a:r>
              <a:rPr lang="en-US" sz="800" dirty="0">
                <a:latin typeface="Roboto"/>
                <a:ea typeface="Roboto"/>
                <a:cs typeface="Roboto"/>
              </a:rPr>
              <a:t> </a:t>
            </a:r>
            <a:r>
              <a:rPr sz="800" dirty="0">
                <a:latin typeface="Roboto"/>
                <a:ea typeface="Roboto"/>
                <a:cs typeface="Roboto"/>
              </a:rPr>
              <a:t>Service</a:t>
            </a:r>
            <a:r>
              <a:rPr lang="en-US" sz="800" dirty="0">
                <a:latin typeface="Roboto"/>
                <a:ea typeface="Roboto"/>
                <a:cs typeface="Roboto"/>
              </a:rPr>
              <a:t> </a:t>
            </a:r>
            <a:r>
              <a:rPr sz="800" dirty="0">
                <a:latin typeface="Roboto"/>
                <a:ea typeface="Roboto"/>
                <a:cs typeface="Roboto"/>
              </a:rPr>
              <a:t>Automation</a:t>
            </a:r>
          </a:p>
        </p:txBody>
      </p:sp>
      <p:pic>
        <p:nvPicPr>
          <p:cNvPr id="39" name="Picture 39"/>
          <p:cNvPicPr>
            <a:picLocks noChangeAspect="1"/>
          </p:cNvPicPr>
          <p:nvPr/>
        </p:nvPicPr>
        <p:blipFill>
          <a:blip r:embed="rId37">
            <a:lum/>
            <a:extLst>
              <a:ext uri="{96DAC541-7B7A-43D3-8B79-37D633B846F1}">
                <asvg:svgBlip xmlns:asvg="http://schemas.microsoft.com/office/drawing/2016/SVG/main" r:embed="rId38"/>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SalesInsights</a:t>
            </a:r>
          </a:p>
        </p:txBody>
      </p:sp>
      <p:pic>
        <p:nvPicPr>
          <p:cNvPr id="41" name="Picture 41"/>
          <p:cNvPicPr>
            <a:picLocks noChangeAspect="1"/>
          </p:cNvPicPr>
          <p:nvPr/>
        </p:nvPicPr>
        <p:blipFill>
          <a:blip r:embed="rId39">
            <a:lum/>
            <a:extLst>
              <a:ext uri="{96DAC541-7B7A-43D3-8B79-37D633B846F1}">
                <asvg:svgBlip xmlns:asvg="http://schemas.microsoft.com/office/drawing/2016/SVG/main" r:embed="rId40"/>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Sales</a:t>
            </a:r>
          </a:p>
        </p:txBody>
      </p:sp>
      <p:pic>
        <p:nvPicPr>
          <p:cNvPr id="43" name="Picture 43"/>
          <p:cNvPicPr>
            <a:picLocks noChangeAspect="1"/>
          </p:cNvPicPr>
          <p:nvPr/>
        </p:nvPicPr>
        <p:blipFill>
          <a:blip r:embed="rId41">
            <a:lum/>
            <a:extLst>
              <a:ext uri="{96DAC541-7B7A-43D3-8B79-37D633B846F1}">
                <asvg:svgBlip xmlns:asvg="http://schemas.microsoft.com/office/drawing/2016/SVG/main" r:embed="rId42"/>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338554"/>
          </a:xfrm>
          <a:prstGeom prst="rect">
            <a:avLst/>
          </a:prstGeom>
          <a:ln>
            <a:headEnd type="none"/>
            <a:tailEnd type="none"/>
          </a:ln>
        </p:spPr>
        <p:txBody>
          <a:bodyPr wrap="square">
            <a:spAutoFit/>
          </a:bodyPr>
          <a:lstStyle/>
          <a:p>
            <a:pPr algn="ctr" defTabSz="914400"/>
            <a:r>
              <a:rPr sz="800" dirty="0">
                <a:latin typeface="Roboto"/>
                <a:ea typeface="Roboto"/>
                <a:cs typeface="Roboto"/>
              </a:rPr>
              <a:t>Supply</a:t>
            </a:r>
            <a:r>
              <a:rPr lang="en-US" sz="800" dirty="0">
                <a:latin typeface="Roboto"/>
                <a:ea typeface="Roboto"/>
                <a:cs typeface="Roboto"/>
              </a:rPr>
              <a:t> </a:t>
            </a:r>
            <a:r>
              <a:rPr sz="800" dirty="0">
                <a:latin typeface="Roboto"/>
                <a:ea typeface="Roboto"/>
                <a:cs typeface="Roboto"/>
              </a:rPr>
              <a:t>Chain</a:t>
            </a:r>
            <a:r>
              <a:rPr lang="en-US" sz="800" dirty="0">
                <a:latin typeface="Roboto"/>
                <a:ea typeface="Roboto"/>
                <a:cs typeface="Roboto"/>
              </a:rPr>
              <a:t> </a:t>
            </a:r>
            <a:r>
              <a:rPr sz="800" dirty="0">
                <a:latin typeface="Roboto"/>
                <a:ea typeface="Roboto"/>
                <a:cs typeface="Roboto"/>
              </a:rPr>
              <a:t>Management</a:t>
            </a:r>
          </a:p>
        </p:txBody>
      </p:sp>
      <p:pic>
        <p:nvPicPr>
          <p:cNvPr id="45" name="Picture 45"/>
          <p:cNvPicPr>
            <a:picLocks noChangeAspect="1"/>
          </p:cNvPicPr>
          <p:nvPr/>
        </p:nvPicPr>
        <p:blipFill>
          <a:blip r:embed="rId43">
            <a:lum/>
            <a:extLst>
              <a:ext uri="{96DAC541-7B7A-43D3-8B79-37D633B846F1}">
                <asvg:svgBlip xmlns:asvg="http://schemas.microsoft.com/office/drawing/2016/SVG/main" r:embed="rId44"/>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338554"/>
          </a:xfrm>
          <a:prstGeom prst="rect">
            <a:avLst/>
          </a:prstGeom>
          <a:ln>
            <a:headEnd type="none"/>
            <a:tailEnd type="none"/>
          </a:ln>
        </p:spPr>
        <p:txBody>
          <a:bodyPr wrap="square">
            <a:spAutoFit/>
          </a:bodyPr>
          <a:lstStyle/>
          <a:p>
            <a:pPr algn="ctr" defTabSz="914400"/>
            <a:r>
              <a:rPr sz="800" dirty="0">
                <a:latin typeface="Roboto"/>
                <a:ea typeface="Roboto"/>
                <a:cs typeface="Roboto"/>
              </a:rPr>
              <a:t>Sustainability</a:t>
            </a:r>
            <a:r>
              <a:rPr lang="en-US" sz="800" dirty="0">
                <a:latin typeface="Roboto"/>
                <a:ea typeface="Roboto"/>
                <a:cs typeface="Roboto"/>
              </a:rPr>
              <a:t> </a:t>
            </a:r>
            <a:r>
              <a:rPr sz="800" dirty="0">
                <a:latin typeface="Roboto"/>
                <a:ea typeface="Roboto"/>
                <a:cs typeface="Roboto"/>
              </a:rPr>
              <a:t>Calculator</a:t>
            </a:r>
          </a:p>
        </p:txBody>
      </p:sp>
      <p:pic>
        <p:nvPicPr>
          <p:cNvPr id="47" name="Picture 47"/>
          <p:cNvPicPr>
            <a:picLocks noChangeAspect="1"/>
          </p:cNvPicPr>
          <p:nvPr/>
        </p:nvPicPr>
        <p:blipFill>
          <a:blip r:embed="rId45">
            <a:lum/>
            <a:extLst>
              <a:ext uri="{96DAC541-7B7A-43D3-8B79-37D633B846F1}">
                <asvg:svgBlip xmlns:asvg="http://schemas.microsoft.com/office/drawing/2016/SVG/main" r:embed="rId46"/>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TalentAttract</a:t>
            </a:r>
          </a:p>
        </p:txBody>
      </p:sp>
      <p:pic>
        <p:nvPicPr>
          <p:cNvPr id="49" name="Picture 49"/>
          <p:cNvPicPr>
            <a:picLocks noChangeAspect="1"/>
          </p:cNvPicPr>
          <p:nvPr/>
        </p:nvPicPr>
        <p:blipFill>
          <a:blip r:embed="rId47">
            <a:lum/>
            <a:extLst>
              <a:ext uri="{96DAC541-7B7A-43D3-8B79-37D633B846F1}">
                <asvg:svgBlip xmlns:asvg="http://schemas.microsoft.com/office/drawing/2016/SVG/main" r:embed="rId48"/>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TalentOnboard</a:t>
            </a:r>
          </a:p>
        </p:txBody>
      </p:sp>
      <p:pic>
        <p:nvPicPr>
          <p:cNvPr id="51" name="Picture 51"/>
          <p:cNvPicPr>
            <a:picLocks noChangeAspect="1"/>
          </p:cNvPicPr>
          <p:nvPr/>
        </p:nvPicPr>
        <p:blipFill>
          <a:blip r:embed="rId30">
            <a:lum/>
            <a:extLst>
              <a:ext uri="{96DAC541-7B7A-43D3-8B79-37D633B846F1}">
                <asvg:svgBlip xmlns:asvg="http://schemas.microsoft.com/office/drawing/2016/SVG/main" r:embed="rId49"/>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Talent</a:t>
            </a:r>
          </a:p>
        </p:txBody>
      </p:sp>
      <p:grpSp>
        <p:nvGrpSpPr>
          <p:cNvPr id="53" name="Picture 31">
            <a:extLst>
              <a:ext uri="{FF2B5EF4-FFF2-40B4-BE49-F238E27FC236}">
                <a16:creationId xmlns:a16="http://schemas.microsoft.com/office/drawing/2014/main" id="{F4486145-59C6-3F7A-29E4-5771EF9AF3F4}"/>
              </a:ext>
            </a:extLst>
          </p:cNvPr>
          <p:cNvGrpSpPr/>
          <p:nvPr/>
        </p:nvGrpSpPr>
        <p:grpSpPr>
          <a:xfrm>
            <a:off x="6985000" y="1968500"/>
            <a:ext cx="635000" cy="635000"/>
            <a:chOff x="6985000" y="1905000"/>
            <a:chExt cx="635000" cy="635000"/>
          </a:xfrm>
        </p:grpSpPr>
        <p:sp>
          <p:nvSpPr>
            <p:cNvPr id="54" name="Freeform: Shape 53">
              <a:extLst>
                <a:ext uri="{FF2B5EF4-FFF2-40B4-BE49-F238E27FC236}">
                  <a16:creationId xmlns:a16="http://schemas.microsoft.com/office/drawing/2014/main" id="{12177B5E-44BB-9C92-485A-9A6C81EA9B93}"/>
                </a:ext>
              </a:extLst>
            </p:cNvPr>
            <p:cNvSpPr/>
            <p:nvPr/>
          </p:nvSpPr>
          <p:spPr>
            <a:xfrm>
              <a:off x="6985000" y="1905000"/>
              <a:ext cx="635000" cy="635000"/>
            </a:xfrm>
            <a:custGeom>
              <a:avLst/>
              <a:gdLst>
                <a:gd name="connsiteX0" fmla="*/ 317500 w 635000"/>
                <a:gd name="connsiteY0" fmla="*/ 635000 h 635000"/>
                <a:gd name="connsiteX1" fmla="*/ 635000 w 635000"/>
                <a:gd name="connsiteY1" fmla="*/ 317500 h 635000"/>
                <a:gd name="connsiteX2" fmla="*/ 317500 w 635000"/>
                <a:gd name="connsiteY2" fmla="*/ 0 h 635000"/>
                <a:gd name="connsiteX3" fmla="*/ 0 w 635000"/>
                <a:gd name="connsiteY3" fmla="*/ 317500 h 635000"/>
                <a:gd name="connsiteX4" fmla="*/ 317500 w 635000"/>
                <a:gd name="connsiteY4" fmla="*/ 635000 h 63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635000">
                  <a:moveTo>
                    <a:pt x="317500" y="635000"/>
                  </a:moveTo>
                  <a:cubicBezTo>
                    <a:pt x="492851" y="635000"/>
                    <a:pt x="635000" y="492851"/>
                    <a:pt x="635000" y="317500"/>
                  </a:cubicBezTo>
                  <a:cubicBezTo>
                    <a:pt x="635000" y="142149"/>
                    <a:pt x="492851" y="0"/>
                    <a:pt x="317500" y="0"/>
                  </a:cubicBezTo>
                  <a:cubicBezTo>
                    <a:pt x="142149" y="0"/>
                    <a:pt x="0" y="142149"/>
                    <a:pt x="0" y="317500"/>
                  </a:cubicBezTo>
                  <a:cubicBezTo>
                    <a:pt x="0" y="492851"/>
                    <a:pt x="142149" y="635000"/>
                    <a:pt x="317500" y="635000"/>
                  </a:cubicBezTo>
                  <a:close/>
                </a:path>
              </a:pathLst>
            </a:custGeom>
            <a:gradFill>
              <a:gsLst>
                <a:gs pos="0">
                  <a:srgbClr val="8661C5"/>
                </a:gs>
                <a:gs pos="50000">
                  <a:srgbClr val="7151A8"/>
                </a:gs>
                <a:gs pos="100000">
                  <a:srgbClr val="5C428B"/>
                </a:gs>
              </a:gsLst>
              <a:lin ang="2818461" scaled="1"/>
            </a:gradFill>
            <a:ln w="6548"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D9D1692-5E03-69A3-11F5-B8A385C5AB8D}"/>
                </a:ext>
              </a:extLst>
            </p:cNvPr>
            <p:cNvSpPr/>
            <p:nvPr/>
          </p:nvSpPr>
          <p:spPr>
            <a:xfrm>
              <a:off x="6985000" y="1918229"/>
              <a:ext cx="635000" cy="559505"/>
            </a:xfrm>
            <a:custGeom>
              <a:avLst/>
              <a:gdLst>
                <a:gd name="connsiteX0" fmla="*/ 317500 w 635000"/>
                <a:gd name="connsiteY0" fmla="*/ 0 h 559505"/>
                <a:gd name="connsiteX1" fmla="*/ 0 w 635000"/>
                <a:gd name="connsiteY1" fmla="*/ 317500 h 559505"/>
                <a:gd name="connsiteX2" fmla="*/ 107488 w 635000"/>
                <a:gd name="connsiteY2" fmla="*/ 555625 h 559505"/>
                <a:gd name="connsiteX3" fmla="*/ 317500 w 635000"/>
                <a:gd name="connsiteY3" fmla="*/ 317500 h 559505"/>
                <a:gd name="connsiteX4" fmla="*/ 527512 w 635000"/>
                <a:gd name="connsiteY4" fmla="*/ 555625 h 559505"/>
                <a:gd name="connsiteX5" fmla="*/ 635000 w 635000"/>
                <a:gd name="connsiteY5" fmla="*/ 317500 h 559505"/>
                <a:gd name="connsiteX6" fmla="*/ 317500 w 635000"/>
                <a:gd name="connsiteY6" fmla="*/ 0 h 55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559505">
                  <a:moveTo>
                    <a:pt x="317500" y="0"/>
                  </a:moveTo>
                  <a:cubicBezTo>
                    <a:pt x="142149" y="0"/>
                    <a:pt x="0" y="142149"/>
                    <a:pt x="0" y="317500"/>
                  </a:cubicBezTo>
                  <a:cubicBezTo>
                    <a:pt x="0" y="412329"/>
                    <a:pt x="41573" y="497448"/>
                    <a:pt x="107488" y="555625"/>
                  </a:cubicBezTo>
                  <a:cubicBezTo>
                    <a:pt x="147175" y="595313"/>
                    <a:pt x="236978" y="317500"/>
                    <a:pt x="317500" y="317500"/>
                  </a:cubicBezTo>
                  <a:cubicBezTo>
                    <a:pt x="398022" y="317500"/>
                    <a:pt x="487825" y="595313"/>
                    <a:pt x="527512" y="555625"/>
                  </a:cubicBezTo>
                  <a:cubicBezTo>
                    <a:pt x="593427" y="497448"/>
                    <a:pt x="635000" y="412329"/>
                    <a:pt x="635000" y="317500"/>
                  </a:cubicBezTo>
                  <a:cubicBezTo>
                    <a:pt x="635000" y="142149"/>
                    <a:pt x="492851" y="0"/>
                    <a:pt x="317500" y="0"/>
                  </a:cubicBezTo>
                  <a:close/>
                </a:path>
              </a:pathLst>
            </a:custGeom>
            <a:solidFill>
              <a:srgbClr val="000000">
                <a:alpha val="32000"/>
              </a:srgbClr>
            </a:solidFill>
            <a:ln w="654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20F373C-B720-EF20-A0AA-947703D393AC}"/>
                </a:ext>
              </a:extLst>
            </p:cNvPr>
            <p:cNvSpPr/>
            <p:nvPr/>
          </p:nvSpPr>
          <p:spPr>
            <a:xfrm>
              <a:off x="6985000" y="1907513"/>
              <a:ext cx="635000" cy="559505"/>
            </a:xfrm>
            <a:custGeom>
              <a:avLst/>
              <a:gdLst>
                <a:gd name="connsiteX0" fmla="*/ 317500 w 635000"/>
                <a:gd name="connsiteY0" fmla="*/ 0 h 559505"/>
                <a:gd name="connsiteX1" fmla="*/ 0 w 635000"/>
                <a:gd name="connsiteY1" fmla="*/ 317500 h 559505"/>
                <a:gd name="connsiteX2" fmla="*/ 107488 w 635000"/>
                <a:gd name="connsiteY2" fmla="*/ 555625 h 559505"/>
                <a:gd name="connsiteX3" fmla="*/ 317500 w 635000"/>
                <a:gd name="connsiteY3" fmla="*/ 317500 h 559505"/>
                <a:gd name="connsiteX4" fmla="*/ 527512 w 635000"/>
                <a:gd name="connsiteY4" fmla="*/ 555625 h 559505"/>
                <a:gd name="connsiteX5" fmla="*/ 635000 w 635000"/>
                <a:gd name="connsiteY5" fmla="*/ 317500 h 559505"/>
                <a:gd name="connsiteX6" fmla="*/ 317500 w 635000"/>
                <a:gd name="connsiteY6" fmla="*/ 0 h 55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559505">
                  <a:moveTo>
                    <a:pt x="317500" y="0"/>
                  </a:moveTo>
                  <a:cubicBezTo>
                    <a:pt x="142149" y="0"/>
                    <a:pt x="0" y="142149"/>
                    <a:pt x="0" y="317500"/>
                  </a:cubicBezTo>
                  <a:cubicBezTo>
                    <a:pt x="0" y="412329"/>
                    <a:pt x="41573" y="497448"/>
                    <a:pt x="107488" y="555625"/>
                  </a:cubicBezTo>
                  <a:cubicBezTo>
                    <a:pt x="147175" y="595312"/>
                    <a:pt x="236978" y="317500"/>
                    <a:pt x="317500" y="317500"/>
                  </a:cubicBezTo>
                  <a:cubicBezTo>
                    <a:pt x="398022" y="317500"/>
                    <a:pt x="487825" y="595312"/>
                    <a:pt x="527512" y="555625"/>
                  </a:cubicBezTo>
                  <a:cubicBezTo>
                    <a:pt x="593427" y="497448"/>
                    <a:pt x="635000" y="412329"/>
                    <a:pt x="635000" y="317500"/>
                  </a:cubicBezTo>
                  <a:cubicBezTo>
                    <a:pt x="635000" y="142149"/>
                    <a:pt x="492851" y="0"/>
                    <a:pt x="317500" y="0"/>
                  </a:cubicBezTo>
                  <a:close/>
                </a:path>
              </a:pathLst>
            </a:custGeom>
            <a:solidFill>
              <a:srgbClr val="000000">
                <a:alpha val="24000"/>
              </a:srgbClr>
            </a:solidFill>
            <a:ln w="654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2132B49-F7B5-0F46-A4F9-35BC6DB4403C}"/>
                </a:ext>
              </a:extLst>
            </p:cNvPr>
            <p:cNvSpPr/>
            <p:nvPr/>
          </p:nvSpPr>
          <p:spPr>
            <a:xfrm>
              <a:off x="6985000" y="1905000"/>
              <a:ext cx="635000" cy="559505"/>
            </a:xfrm>
            <a:custGeom>
              <a:avLst/>
              <a:gdLst>
                <a:gd name="connsiteX0" fmla="*/ 317500 w 635000"/>
                <a:gd name="connsiteY0" fmla="*/ 0 h 559505"/>
                <a:gd name="connsiteX1" fmla="*/ 0 w 635000"/>
                <a:gd name="connsiteY1" fmla="*/ 317500 h 559505"/>
                <a:gd name="connsiteX2" fmla="*/ 107488 w 635000"/>
                <a:gd name="connsiteY2" fmla="*/ 555625 h 559505"/>
                <a:gd name="connsiteX3" fmla="*/ 317500 w 635000"/>
                <a:gd name="connsiteY3" fmla="*/ 317500 h 559505"/>
                <a:gd name="connsiteX4" fmla="*/ 527512 w 635000"/>
                <a:gd name="connsiteY4" fmla="*/ 555625 h 559505"/>
                <a:gd name="connsiteX5" fmla="*/ 635000 w 635000"/>
                <a:gd name="connsiteY5" fmla="*/ 317500 h 559505"/>
                <a:gd name="connsiteX6" fmla="*/ 317500 w 635000"/>
                <a:gd name="connsiteY6" fmla="*/ 0 h 55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559505">
                  <a:moveTo>
                    <a:pt x="317500" y="0"/>
                  </a:moveTo>
                  <a:cubicBezTo>
                    <a:pt x="142149" y="0"/>
                    <a:pt x="0" y="142149"/>
                    <a:pt x="0" y="317500"/>
                  </a:cubicBezTo>
                  <a:cubicBezTo>
                    <a:pt x="0" y="412329"/>
                    <a:pt x="41573" y="497448"/>
                    <a:pt x="107488" y="555625"/>
                  </a:cubicBezTo>
                  <a:cubicBezTo>
                    <a:pt x="147175" y="595313"/>
                    <a:pt x="236978" y="317500"/>
                    <a:pt x="317500" y="317500"/>
                  </a:cubicBezTo>
                  <a:cubicBezTo>
                    <a:pt x="398022" y="317500"/>
                    <a:pt x="487825" y="595313"/>
                    <a:pt x="527512" y="555625"/>
                  </a:cubicBezTo>
                  <a:cubicBezTo>
                    <a:pt x="593427" y="497448"/>
                    <a:pt x="635000" y="412329"/>
                    <a:pt x="635000" y="317500"/>
                  </a:cubicBezTo>
                  <a:cubicBezTo>
                    <a:pt x="635000" y="142149"/>
                    <a:pt x="492851" y="0"/>
                    <a:pt x="317500" y="0"/>
                  </a:cubicBezTo>
                  <a:close/>
                </a:path>
              </a:pathLst>
            </a:custGeom>
            <a:gradFill>
              <a:gsLst>
                <a:gs pos="0">
                  <a:srgbClr val="CD9EF0"/>
                </a:gs>
                <a:gs pos="66996">
                  <a:srgbClr val="9F75D3"/>
                </a:gs>
              </a:gsLst>
              <a:lin ang="4441875" scaled="1"/>
            </a:gradFill>
            <a:ln w="6548"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F9E5FF4-C849-596D-B26F-6508A1410B51}"/>
                </a:ext>
              </a:extLst>
            </p:cNvPr>
            <p:cNvSpPr/>
            <p:nvPr/>
          </p:nvSpPr>
          <p:spPr>
            <a:xfrm>
              <a:off x="6985000" y="1918229"/>
              <a:ext cx="635000" cy="459898"/>
            </a:xfrm>
            <a:custGeom>
              <a:avLst/>
              <a:gdLst>
                <a:gd name="connsiteX0" fmla="*/ 317500 w 635000"/>
                <a:gd name="connsiteY0" fmla="*/ 0 h 459898"/>
                <a:gd name="connsiteX1" fmla="*/ 0 w 635000"/>
                <a:gd name="connsiteY1" fmla="*/ 317500 h 459898"/>
                <a:gd name="connsiteX2" fmla="*/ 28789 w 635000"/>
                <a:gd name="connsiteY2" fmla="*/ 449792 h 459898"/>
                <a:gd name="connsiteX3" fmla="*/ 317500 w 635000"/>
                <a:gd name="connsiteY3" fmla="*/ 178594 h 459898"/>
                <a:gd name="connsiteX4" fmla="*/ 606211 w 635000"/>
                <a:gd name="connsiteY4" fmla="*/ 449792 h 459898"/>
                <a:gd name="connsiteX5" fmla="*/ 635000 w 635000"/>
                <a:gd name="connsiteY5" fmla="*/ 317500 h 459898"/>
                <a:gd name="connsiteX6" fmla="*/ 317500 w 635000"/>
                <a:gd name="connsiteY6" fmla="*/ 0 h 45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459898">
                  <a:moveTo>
                    <a:pt x="317500" y="0"/>
                  </a:moveTo>
                  <a:cubicBezTo>
                    <a:pt x="142149" y="0"/>
                    <a:pt x="0" y="142149"/>
                    <a:pt x="0" y="317500"/>
                  </a:cubicBezTo>
                  <a:cubicBezTo>
                    <a:pt x="0" y="364713"/>
                    <a:pt x="10007" y="409657"/>
                    <a:pt x="28789" y="449792"/>
                  </a:cubicBezTo>
                  <a:cubicBezTo>
                    <a:pt x="62839" y="522552"/>
                    <a:pt x="189362" y="178594"/>
                    <a:pt x="317500" y="178594"/>
                  </a:cubicBezTo>
                  <a:cubicBezTo>
                    <a:pt x="445638" y="178594"/>
                    <a:pt x="578889" y="509323"/>
                    <a:pt x="606211" y="449792"/>
                  </a:cubicBezTo>
                  <a:cubicBezTo>
                    <a:pt x="624695" y="409519"/>
                    <a:pt x="635000" y="364713"/>
                    <a:pt x="635000" y="317500"/>
                  </a:cubicBezTo>
                  <a:cubicBezTo>
                    <a:pt x="635000" y="142149"/>
                    <a:pt x="492851" y="0"/>
                    <a:pt x="317500" y="0"/>
                  </a:cubicBezTo>
                  <a:close/>
                </a:path>
              </a:pathLst>
            </a:custGeom>
            <a:solidFill>
              <a:srgbClr val="000000">
                <a:alpha val="32000"/>
              </a:srgbClr>
            </a:solidFill>
            <a:ln w="654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6FC9EA94-7F5E-7311-5A8C-4BFF692D1050}"/>
                </a:ext>
              </a:extLst>
            </p:cNvPr>
            <p:cNvSpPr/>
            <p:nvPr/>
          </p:nvSpPr>
          <p:spPr>
            <a:xfrm>
              <a:off x="6985000" y="1907513"/>
              <a:ext cx="635000" cy="459898"/>
            </a:xfrm>
            <a:custGeom>
              <a:avLst/>
              <a:gdLst>
                <a:gd name="connsiteX0" fmla="*/ 317500 w 635000"/>
                <a:gd name="connsiteY0" fmla="*/ 0 h 459898"/>
                <a:gd name="connsiteX1" fmla="*/ 0 w 635000"/>
                <a:gd name="connsiteY1" fmla="*/ 317500 h 459898"/>
                <a:gd name="connsiteX2" fmla="*/ 28789 w 635000"/>
                <a:gd name="connsiteY2" fmla="*/ 449792 h 459898"/>
                <a:gd name="connsiteX3" fmla="*/ 317500 w 635000"/>
                <a:gd name="connsiteY3" fmla="*/ 178594 h 459898"/>
                <a:gd name="connsiteX4" fmla="*/ 606211 w 635000"/>
                <a:gd name="connsiteY4" fmla="*/ 449792 h 459898"/>
                <a:gd name="connsiteX5" fmla="*/ 635000 w 635000"/>
                <a:gd name="connsiteY5" fmla="*/ 317500 h 459898"/>
                <a:gd name="connsiteX6" fmla="*/ 317500 w 635000"/>
                <a:gd name="connsiteY6" fmla="*/ 0 h 45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459898">
                  <a:moveTo>
                    <a:pt x="317500" y="0"/>
                  </a:moveTo>
                  <a:cubicBezTo>
                    <a:pt x="142149" y="0"/>
                    <a:pt x="0" y="142149"/>
                    <a:pt x="0" y="317500"/>
                  </a:cubicBezTo>
                  <a:cubicBezTo>
                    <a:pt x="0" y="364713"/>
                    <a:pt x="10007" y="409657"/>
                    <a:pt x="28789" y="449792"/>
                  </a:cubicBezTo>
                  <a:cubicBezTo>
                    <a:pt x="62839" y="522552"/>
                    <a:pt x="189362" y="178594"/>
                    <a:pt x="317500" y="178594"/>
                  </a:cubicBezTo>
                  <a:cubicBezTo>
                    <a:pt x="445638" y="178594"/>
                    <a:pt x="578889" y="509323"/>
                    <a:pt x="606211" y="449792"/>
                  </a:cubicBezTo>
                  <a:cubicBezTo>
                    <a:pt x="624695" y="409519"/>
                    <a:pt x="635000" y="364713"/>
                    <a:pt x="635000" y="317500"/>
                  </a:cubicBezTo>
                  <a:cubicBezTo>
                    <a:pt x="635000" y="142149"/>
                    <a:pt x="492851" y="0"/>
                    <a:pt x="317500" y="0"/>
                  </a:cubicBezTo>
                  <a:close/>
                </a:path>
              </a:pathLst>
            </a:custGeom>
            <a:solidFill>
              <a:srgbClr val="000000">
                <a:alpha val="24000"/>
              </a:srgbClr>
            </a:solidFill>
            <a:ln w="6548"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1C015E3-F394-C262-8D32-ABC363B474B6}"/>
                </a:ext>
              </a:extLst>
            </p:cNvPr>
            <p:cNvSpPr/>
            <p:nvPr/>
          </p:nvSpPr>
          <p:spPr>
            <a:xfrm>
              <a:off x="6985000" y="1905000"/>
              <a:ext cx="635000" cy="459898"/>
            </a:xfrm>
            <a:custGeom>
              <a:avLst/>
              <a:gdLst>
                <a:gd name="connsiteX0" fmla="*/ 317500 w 635000"/>
                <a:gd name="connsiteY0" fmla="*/ 0 h 459898"/>
                <a:gd name="connsiteX1" fmla="*/ 0 w 635000"/>
                <a:gd name="connsiteY1" fmla="*/ 317500 h 459898"/>
                <a:gd name="connsiteX2" fmla="*/ 28789 w 635000"/>
                <a:gd name="connsiteY2" fmla="*/ 449792 h 459898"/>
                <a:gd name="connsiteX3" fmla="*/ 317500 w 635000"/>
                <a:gd name="connsiteY3" fmla="*/ 178594 h 459898"/>
                <a:gd name="connsiteX4" fmla="*/ 606211 w 635000"/>
                <a:gd name="connsiteY4" fmla="*/ 449792 h 459898"/>
                <a:gd name="connsiteX5" fmla="*/ 635000 w 635000"/>
                <a:gd name="connsiteY5" fmla="*/ 317500 h 459898"/>
                <a:gd name="connsiteX6" fmla="*/ 317500 w 635000"/>
                <a:gd name="connsiteY6" fmla="*/ 0 h 45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459898">
                  <a:moveTo>
                    <a:pt x="317500" y="0"/>
                  </a:moveTo>
                  <a:cubicBezTo>
                    <a:pt x="142149" y="0"/>
                    <a:pt x="0" y="142149"/>
                    <a:pt x="0" y="317500"/>
                  </a:cubicBezTo>
                  <a:cubicBezTo>
                    <a:pt x="0" y="364713"/>
                    <a:pt x="10007" y="409657"/>
                    <a:pt x="28789" y="449792"/>
                  </a:cubicBezTo>
                  <a:cubicBezTo>
                    <a:pt x="62839" y="522552"/>
                    <a:pt x="189362" y="178594"/>
                    <a:pt x="317500" y="178594"/>
                  </a:cubicBezTo>
                  <a:cubicBezTo>
                    <a:pt x="445638" y="178594"/>
                    <a:pt x="578889" y="509323"/>
                    <a:pt x="606211" y="449792"/>
                  </a:cubicBezTo>
                  <a:cubicBezTo>
                    <a:pt x="624695" y="409519"/>
                    <a:pt x="635000" y="364713"/>
                    <a:pt x="635000" y="317500"/>
                  </a:cubicBezTo>
                  <a:cubicBezTo>
                    <a:pt x="635000" y="142149"/>
                    <a:pt x="492851" y="0"/>
                    <a:pt x="317500" y="0"/>
                  </a:cubicBezTo>
                  <a:close/>
                </a:path>
              </a:pathLst>
            </a:custGeom>
            <a:gradFill>
              <a:gsLst>
                <a:gs pos="0">
                  <a:srgbClr val="EBC7FF"/>
                </a:gs>
                <a:gs pos="36658">
                  <a:srgbClr val="E4B4FF"/>
                </a:gs>
              </a:gsLst>
              <a:lin ang="3960246" scaled="1"/>
            </a:gradFill>
            <a:ln w="6548" cap="flat">
              <a:noFill/>
              <a:prstDash val="solid"/>
              <a:miter/>
            </a:ln>
          </p:spPr>
          <p:txBody>
            <a:bodyPr rtlCol="0" anchor="ctr"/>
            <a:lstStyle/>
            <a:p>
              <a:endParaRPr lang="en-US"/>
            </a:p>
          </p:txBody>
        </p:sp>
      </p:grpSp>
      <p:grpSp>
        <p:nvGrpSpPr>
          <p:cNvPr id="61" name="Picture 51">
            <a:extLst>
              <a:ext uri="{FF2B5EF4-FFF2-40B4-BE49-F238E27FC236}">
                <a16:creationId xmlns:a16="http://schemas.microsoft.com/office/drawing/2014/main" id="{D364777F-C5A9-4FEE-2940-6C27694C640D}"/>
              </a:ext>
            </a:extLst>
          </p:cNvPr>
          <p:cNvGrpSpPr/>
          <p:nvPr/>
        </p:nvGrpSpPr>
        <p:grpSpPr>
          <a:xfrm>
            <a:off x="8255000" y="3201458"/>
            <a:ext cx="582083" cy="582083"/>
            <a:chOff x="8281458" y="3201458"/>
            <a:chExt cx="582083" cy="582083"/>
          </a:xfrm>
        </p:grpSpPr>
        <p:sp>
          <p:nvSpPr>
            <p:cNvPr id="62" name="Freeform: Shape 61">
              <a:extLst>
                <a:ext uri="{FF2B5EF4-FFF2-40B4-BE49-F238E27FC236}">
                  <a16:creationId xmlns:a16="http://schemas.microsoft.com/office/drawing/2014/main" id="{F38C0DFE-AB5A-6A15-46C4-93A832CD06DE}"/>
                </a:ext>
              </a:extLst>
            </p:cNvPr>
            <p:cNvSpPr/>
            <p:nvPr/>
          </p:nvSpPr>
          <p:spPr>
            <a:xfrm>
              <a:off x="8281458" y="3201458"/>
              <a:ext cx="582083" cy="582083"/>
            </a:xfrm>
            <a:custGeom>
              <a:avLst/>
              <a:gdLst>
                <a:gd name="connsiteX0" fmla="*/ 0 w 582083"/>
                <a:gd name="connsiteY0" fmla="*/ 291042 h 582083"/>
                <a:gd name="connsiteX1" fmla="*/ 291042 w 582083"/>
                <a:gd name="connsiteY1" fmla="*/ 0 h 582083"/>
                <a:gd name="connsiteX2" fmla="*/ 555625 w 582083"/>
                <a:gd name="connsiteY2" fmla="*/ 0 h 582083"/>
                <a:gd name="connsiteX3" fmla="*/ 582083 w 582083"/>
                <a:gd name="connsiteY3" fmla="*/ 26458 h 582083"/>
                <a:gd name="connsiteX4" fmla="*/ 582083 w 582083"/>
                <a:gd name="connsiteY4" fmla="*/ 291042 h 582083"/>
                <a:gd name="connsiteX5" fmla="*/ 291042 w 582083"/>
                <a:gd name="connsiteY5" fmla="*/ 582083 h 582083"/>
                <a:gd name="connsiteX6" fmla="*/ 0 w 582083"/>
                <a:gd name="connsiteY6" fmla="*/ 291042 h 58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83" h="582083">
                  <a:moveTo>
                    <a:pt x="0" y="291042"/>
                  </a:moveTo>
                  <a:cubicBezTo>
                    <a:pt x="0" y="130304"/>
                    <a:pt x="130304" y="0"/>
                    <a:pt x="291042" y="0"/>
                  </a:cubicBezTo>
                  <a:lnTo>
                    <a:pt x="555625" y="0"/>
                  </a:lnTo>
                  <a:cubicBezTo>
                    <a:pt x="570237" y="0"/>
                    <a:pt x="582083" y="11846"/>
                    <a:pt x="582083" y="26458"/>
                  </a:cubicBezTo>
                  <a:lnTo>
                    <a:pt x="582083" y="291042"/>
                  </a:lnTo>
                  <a:cubicBezTo>
                    <a:pt x="582083" y="451779"/>
                    <a:pt x="451779" y="582083"/>
                    <a:pt x="291042" y="582083"/>
                  </a:cubicBezTo>
                  <a:cubicBezTo>
                    <a:pt x="130304" y="582083"/>
                    <a:pt x="0" y="451779"/>
                    <a:pt x="0" y="291042"/>
                  </a:cubicBezTo>
                  <a:close/>
                </a:path>
              </a:pathLst>
            </a:custGeom>
            <a:gradFill>
              <a:gsLst>
                <a:gs pos="0">
                  <a:srgbClr val="158915"/>
                </a:gs>
                <a:gs pos="50000">
                  <a:srgbClr val="0D7416"/>
                </a:gs>
                <a:gs pos="100000">
                  <a:srgbClr val="065F18"/>
                </a:gs>
              </a:gsLst>
              <a:lin ang="4893471" scaled="1"/>
            </a:gradFill>
            <a:ln w="6548"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A790306-39F1-914F-DA2C-714295F1AB41}"/>
                </a:ext>
              </a:extLst>
            </p:cNvPr>
            <p:cNvSpPr/>
            <p:nvPr/>
          </p:nvSpPr>
          <p:spPr>
            <a:xfrm>
              <a:off x="8572500" y="3201458"/>
              <a:ext cx="291041" cy="291041"/>
            </a:xfrm>
            <a:custGeom>
              <a:avLst/>
              <a:gdLst>
                <a:gd name="connsiteX0" fmla="*/ 0 w 291041"/>
                <a:gd name="connsiteY0" fmla="*/ 0 h 291041"/>
                <a:gd name="connsiteX1" fmla="*/ 291042 w 291041"/>
                <a:gd name="connsiteY1" fmla="*/ 0 h 291041"/>
                <a:gd name="connsiteX2" fmla="*/ 291042 w 291041"/>
                <a:gd name="connsiteY2" fmla="*/ 291042 h 291041"/>
                <a:gd name="connsiteX3" fmla="*/ 0 w 291041"/>
                <a:gd name="connsiteY3" fmla="*/ 291042 h 291041"/>
                <a:gd name="connsiteX4" fmla="*/ 0 w 291041"/>
                <a:gd name="connsiteY4" fmla="*/ 0 h 291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041" h="291041">
                  <a:moveTo>
                    <a:pt x="0" y="0"/>
                  </a:moveTo>
                  <a:lnTo>
                    <a:pt x="291042" y="0"/>
                  </a:lnTo>
                  <a:lnTo>
                    <a:pt x="291042" y="291042"/>
                  </a:lnTo>
                  <a:lnTo>
                    <a:pt x="0" y="291042"/>
                  </a:lnTo>
                  <a:lnTo>
                    <a:pt x="0" y="0"/>
                  </a:lnTo>
                  <a:close/>
                </a:path>
              </a:pathLst>
            </a:custGeom>
            <a:gradFill>
              <a:gsLst>
                <a:gs pos="0">
                  <a:srgbClr val="6AD116"/>
                </a:gs>
                <a:gs pos="50000">
                  <a:srgbClr val="4FB916"/>
                </a:gs>
                <a:gs pos="100000">
                  <a:srgbClr val="34A117"/>
                </a:gs>
              </a:gsLst>
              <a:lin ang="4680455" scaled="1"/>
            </a:gradFill>
            <a:ln w="6548"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6988ACC3-C1E2-A89D-5124-F8A5ECF0B2FD}"/>
                </a:ext>
              </a:extLst>
            </p:cNvPr>
            <p:cNvSpPr/>
            <p:nvPr/>
          </p:nvSpPr>
          <p:spPr>
            <a:xfrm>
              <a:off x="8572500" y="3492500"/>
              <a:ext cx="291041" cy="291041"/>
            </a:xfrm>
            <a:custGeom>
              <a:avLst/>
              <a:gdLst>
                <a:gd name="connsiteX0" fmla="*/ 0 w 291041"/>
                <a:gd name="connsiteY0" fmla="*/ 0 h 291041"/>
                <a:gd name="connsiteX1" fmla="*/ 291042 w 291041"/>
                <a:gd name="connsiteY1" fmla="*/ 0 h 291041"/>
                <a:gd name="connsiteX2" fmla="*/ 291042 w 291041"/>
                <a:gd name="connsiteY2" fmla="*/ 291042 h 291041"/>
                <a:gd name="connsiteX3" fmla="*/ 0 w 291041"/>
                <a:gd name="connsiteY3" fmla="*/ 291042 h 291041"/>
                <a:gd name="connsiteX4" fmla="*/ 0 w 291041"/>
                <a:gd name="connsiteY4" fmla="*/ 0 h 291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041" h="291041">
                  <a:moveTo>
                    <a:pt x="0" y="0"/>
                  </a:moveTo>
                  <a:lnTo>
                    <a:pt x="291042" y="0"/>
                  </a:lnTo>
                  <a:lnTo>
                    <a:pt x="291042" y="291042"/>
                  </a:lnTo>
                  <a:lnTo>
                    <a:pt x="0" y="291042"/>
                  </a:lnTo>
                  <a:lnTo>
                    <a:pt x="0" y="0"/>
                  </a:lnTo>
                  <a:close/>
                </a:path>
              </a:pathLst>
            </a:custGeom>
            <a:gradFill>
              <a:gsLst>
                <a:gs pos="0">
                  <a:srgbClr val="C3F488"/>
                </a:gs>
                <a:gs pos="50000">
                  <a:srgbClr val="A9E86C"/>
                </a:gs>
                <a:gs pos="100000">
                  <a:srgbClr val="8FDC50"/>
                </a:gs>
              </a:gsLst>
              <a:lin ang="4812066" scaled="1"/>
            </a:gradFill>
            <a:ln w="6548"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E2C6C380-03F3-E2E4-6DC7-4DF0A706F568}"/>
                </a:ext>
              </a:extLst>
            </p:cNvPr>
            <p:cNvSpPr/>
            <p:nvPr/>
          </p:nvSpPr>
          <p:spPr>
            <a:xfrm>
              <a:off x="8598958" y="3241145"/>
              <a:ext cx="238125" cy="238125"/>
            </a:xfrm>
            <a:custGeom>
              <a:avLst/>
              <a:gdLst>
                <a:gd name="connsiteX0" fmla="*/ 238125 w 238125"/>
                <a:gd name="connsiteY0" fmla="*/ 119063 h 238125"/>
                <a:gd name="connsiteX1" fmla="*/ 119063 w 238125"/>
                <a:gd name="connsiteY1" fmla="*/ 238125 h 238125"/>
                <a:gd name="connsiteX2" fmla="*/ 0 w 238125"/>
                <a:gd name="connsiteY2" fmla="*/ 119063 h 238125"/>
                <a:gd name="connsiteX3" fmla="*/ 119063 w 238125"/>
                <a:gd name="connsiteY3" fmla="*/ 0 h 238125"/>
                <a:gd name="connsiteX4" fmla="*/ 238125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3"/>
                  </a:moveTo>
                  <a:cubicBezTo>
                    <a:pt x="238125" y="184819"/>
                    <a:pt x="184819" y="238125"/>
                    <a:pt x="119063" y="238125"/>
                  </a:cubicBezTo>
                  <a:cubicBezTo>
                    <a:pt x="53306" y="238125"/>
                    <a:pt x="0" y="184819"/>
                    <a:pt x="0" y="119063"/>
                  </a:cubicBezTo>
                  <a:cubicBezTo>
                    <a:pt x="0" y="53306"/>
                    <a:pt x="53306" y="0"/>
                    <a:pt x="119063" y="0"/>
                  </a:cubicBezTo>
                  <a:cubicBezTo>
                    <a:pt x="184819" y="0"/>
                    <a:pt x="238125" y="53306"/>
                    <a:pt x="238125" y="119063"/>
                  </a:cubicBezTo>
                  <a:close/>
                </a:path>
              </a:pathLst>
            </a:custGeom>
            <a:solidFill>
              <a:srgbClr val="000000">
                <a:alpha val="32000"/>
              </a:srgbClr>
            </a:solidFill>
            <a:ln w="6548"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B4B965F-E441-F8F1-CF2B-6BBE8336C84D}"/>
                </a:ext>
              </a:extLst>
            </p:cNvPr>
            <p:cNvSpPr/>
            <p:nvPr/>
          </p:nvSpPr>
          <p:spPr>
            <a:xfrm>
              <a:off x="8598958" y="3230430"/>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solidFill>
              <a:srgbClr val="000000">
                <a:alpha val="24000"/>
              </a:srgbClr>
            </a:solidFill>
            <a:ln w="6548"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D4CDF54-7E0B-528D-8234-5EDCC76FC518}"/>
                </a:ext>
              </a:extLst>
            </p:cNvPr>
            <p:cNvSpPr/>
            <p:nvPr/>
          </p:nvSpPr>
          <p:spPr>
            <a:xfrm>
              <a:off x="8598958" y="3227916"/>
              <a:ext cx="238125" cy="238125"/>
            </a:xfrm>
            <a:custGeom>
              <a:avLst/>
              <a:gdLst>
                <a:gd name="connsiteX0" fmla="*/ 238125 w 238125"/>
                <a:gd name="connsiteY0" fmla="*/ 119063 h 238125"/>
                <a:gd name="connsiteX1" fmla="*/ 119063 w 238125"/>
                <a:gd name="connsiteY1" fmla="*/ 238125 h 238125"/>
                <a:gd name="connsiteX2" fmla="*/ 0 w 238125"/>
                <a:gd name="connsiteY2" fmla="*/ 119063 h 238125"/>
                <a:gd name="connsiteX3" fmla="*/ 119063 w 238125"/>
                <a:gd name="connsiteY3" fmla="*/ 0 h 238125"/>
                <a:gd name="connsiteX4" fmla="*/ 238125 w 238125"/>
                <a:gd name="connsiteY4" fmla="*/ 119063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3"/>
                  </a:moveTo>
                  <a:cubicBezTo>
                    <a:pt x="238125" y="184819"/>
                    <a:pt x="184819" y="238125"/>
                    <a:pt x="119063" y="238125"/>
                  </a:cubicBezTo>
                  <a:cubicBezTo>
                    <a:pt x="53306" y="238125"/>
                    <a:pt x="0" y="184819"/>
                    <a:pt x="0" y="119063"/>
                  </a:cubicBezTo>
                  <a:cubicBezTo>
                    <a:pt x="0" y="53306"/>
                    <a:pt x="53306" y="0"/>
                    <a:pt x="119063" y="0"/>
                  </a:cubicBezTo>
                  <a:cubicBezTo>
                    <a:pt x="184819" y="0"/>
                    <a:pt x="238125" y="53306"/>
                    <a:pt x="238125" y="119063"/>
                  </a:cubicBezTo>
                  <a:close/>
                </a:path>
              </a:pathLst>
            </a:custGeom>
            <a:gradFill>
              <a:gsLst>
                <a:gs pos="0">
                  <a:srgbClr val="C3F488"/>
                </a:gs>
                <a:gs pos="50000">
                  <a:srgbClr val="A9E86C"/>
                </a:gs>
                <a:gs pos="100000">
                  <a:srgbClr val="8FDC50"/>
                </a:gs>
              </a:gsLst>
              <a:lin ang="5515025" scaled="1"/>
            </a:gradFill>
            <a:ln w="6548" cap="flat">
              <a:noFill/>
              <a:prstDash val="solid"/>
              <a:miter/>
            </a:ln>
          </p:spPr>
          <p:txBody>
            <a:bodyPr rtlCol="0" anchor="ctr"/>
            <a:lstStyle/>
            <a:p>
              <a:endParaRPr lang="en-US"/>
            </a:p>
          </p:txBody>
        </p:sp>
      </p:grpSp>
      <p:grpSp>
        <p:nvGrpSpPr>
          <p:cNvPr id="68" name="Picture 35">
            <a:extLst>
              <a:ext uri="{FF2B5EF4-FFF2-40B4-BE49-F238E27FC236}">
                <a16:creationId xmlns:a16="http://schemas.microsoft.com/office/drawing/2014/main" id="{75123B37-C0F2-3A42-0E3D-5AC3A988DFC9}"/>
              </a:ext>
            </a:extLst>
          </p:cNvPr>
          <p:cNvGrpSpPr/>
          <p:nvPr/>
        </p:nvGrpSpPr>
        <p:grpSpPr>
          <a:xfrm>
            <a:off x="9565112" y="1938173"/>
            <a:ext cx="554776" cy="568654"/>
            <a:chOff x="9564687" y="1944687"/>
            <a:chExt cx="554776" cy="568654"/>
          </a:xfrm>
        </p:grpSpPr>
        <p:sp>
          <p:nvSpPr>
            <p:cNvPr id="69" name="Freeform: Shape 68">
              <a:extLst>
                <a:ext uri="{FF2B5EF4-FFF2-40B4-BE49-F238E27FC236}">
                  <a16:creationId xmlns:a16="http://schemas.microsoft.com/office/drawing/2014/main" id="{88BA7E2E-B23F-212C-6BD8-37893AAB2053}"/>
                </a:ext>
              </a:extLst>
            </p:cNvPr>
            <p:cNvSpPr/>
            <p:nvPr/>
          </p:nvSpPr>
          <p:spPr>
            <a:xfrm>
              <a:off x="9704562" y="1944687"/>
              <a:ext cx="414901" cy="555425"/>
            </a:xfrm>
            <a:custGeom>
              <a:avLst/>
              <a:gdLst>
                <a:gd name="connsiteX0" fmla="*/ 0 w 414901"/>
                <a:gd name="connsiteY0" fmla="*/ 26587 h 555425"/>
                <a:gd name="connsiteX1" fmla="*/ 26586 w 414901"/>
                <a:gd name="connsiteY1" fmla="*/ 0 h 555425"/>
                <a:gd name="connsiteX2" fmla="*/ 231697 w 414901"/>
                <a:gd name="connsiteY2" fmla="*/ 0 h 555425"/>
                <a:gd name="connsiteX3" fmla="*/ 254257 w 414901"/>
                <a:gd name="connsiteY3" fmla="*/ 12518 h 555425"/>
                <a:gd name="connsiteX4" fmla="*/ 410874 w 414901"/>
                <a:gd name="connsiteY4" fmla="*/ 263670 h 555425"/>
                <a:gd name="connsiteX5" fmla="*/ 410897 w 414901"/>
                <a:gd name="connsiteY5" fmla="*/ 291769 h 555425"/>
                <a:gd name="connsiteX6" fmla="*/ 254876 w 414901"/>
                <a:gd name="connsiteY6" fmla="*/ 542871 h 555425"/>
                <a:gd name="connsiteX7" fmla="*/ 232294 w 414901"/>
                <a:gd name="connsiteY7" fmla="*/ 555425 h 555425"/>
                <a:gd name="connsiteX8" fmla="*/ 26586 w 414901"/>
                <a:gd name="connsiteY8" fmla="*/ 555425 h 555425"/>
                <a:gd name="connsiteX9" fmla="*/ 0 w 414901"/>
                <a:gd name="connsiteY9" fmla="*/ 528839 h 555425"/>
                <a:gd name="connsiteX10" fmla="*/ 0 w 414901"/>
                <a:gd name="connsiteY10" fmla="*/ 26587 h 55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4901" h="555425">
                  <a:moveTo>
                    <a:pt x="0" y="26587"/>
                  </a:moveTo>
                  <a:cubicBezTo>
                    <a:pt x="0" y="11903"/>
                    <a:pt x="11903" y="0"/>
                    <a:pt x="26586" y="0"/>
                  </a:cubicBezTo>
                  <a:lnTo>
                    <a:pt x="231697" y="0"/>
                  </a:lnTo>
                  <a:cubicBezTo>
                    <a:pt x="240873" y="0"/>
                    <a:pt x="249401" y="4732"/>
                    <a:pt x="254257" y="12518"/>
                  </a:cubicBezTo>
                  <a:lnTo>
                    <a:pt x="410874" y="263670"/>
                  </a:lnTo>
                  <a:cubicBezTo>
                    <a:pt x="416235" y="272267"/>
                    <a:pt x="416244" y="283164"/>
                    <a:pt x="410897" y="291769"/>
                  </a:cubicBezTo>
                  <a:lnTo>
                    <a:pt x="254876" y="542871"/>
                  </a:lnTo>
                  <a:cubicBezTo>
                    <a:pt x="250025" y="550678"/>
                    <a:pt x="241485" y="555425"/>
                    <a:pt x="232294" y="555425"/>
                  </a:cubicBezTo>
                  <a:lnTo>
                    <a:pt x="26586" y="555425"/>
                  </a:lnTo>
                  <a:cubicBezTo>
                    <a:pt x="11903" y="555425"/>
                    <a:pt x="0" y="543522"/>
                    <a:pt x="0" y="528839"/>
                  </a:cubicBezTo>
                  <a:lnTo>
                    <a:pt x="0" y="26587"/>
                  </a:lnTo>
                  <a:close/>
                </a:path>
              </a:pathLst>
            </a:custGeom>
            <a:gradFill>
              <a:gsLst>
                <a:gs pos="0">
                  <a:srgbClr val="922717"/>
                </a:gs>
                <a:gs pos="50000">
                  <a:srgbClr val="B5310C"/>
                </a:gs>
                <a:gs pos="100000">
                  <a:srgbClr val="D83B01"/>
                </a:gs>
              </a:gsLst>
              <a:lin ang="13354837" scaled="1"/>
            </a:gradFill>
            <a:ln w="6548"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F5167708-853A-2538-BC5A-74DB106E4BE3}"/>
                </a:ext>
              </a:extLst>
            </p:cNvPr>
            <p:cNvSpPr/>
            <p:nvPr/>
          </p:nvSpPr>
          <p:spPr>
            <a:xfrm>
              <a:off x="9564687" y="1947201"/>
              <a:ext cx="414901" cy="555425"/>
            </a:xfrm>
            <a:custGeom>
              <a:avLst/>
              <a:gdLst>
                <a:gd name="connsiteX0" fmla="*/ 0 w 414901"/>
                <a:gd name="connsiteY0" fmla="*/ 26587 h 555425"/>
                <a:gd name="connsiteX1" fmla="*/ 26586 w 414901"/>
                <a:gd name="connsiteY1" fmla="*/ 0 h 555425"/>
                <a:gd name="connsiteX2" fmla="*/ 246450 w 414901"/>
                <a:gd name="connsiteY2" fmla="*/ 0 h 555425"/>
                <a:gd name="connsiteX3" fmla="*/ 410874 w 414901"/>
                <a:gd name="connsiteY3" fmla="*/ 263671 h 555425"/>
                <a:gd name="connsiteX4" fmla="*/ 410897 w 414901"/>
                <a:gd name="connsiteY4" fmla="*/ 291769 h 555425"/>
                <a:gd name="connsiteX5" fmla="*/ 247075 w 414901"/>
                <a:gd name="connsiteY5" fmla="*/ 555425 h 555425"/>
                <a:gd name="connsiteX6" fmla="*/ 26586 w 414901"/>
                <a:gd name="connsiteY6" fmla="*/ 555425 h 555425"/>
                <a:gd name="connsiteX7" fmla="*/ 0 w 414901"/>
                <a:gd name="connsiteY7" fmla="*/ 528839 h 555425"/>
                <a:gd name="connsiteX8" fmla="*/ 0 w 414901"/>
                <a:gd name="connsiteY8" fmla="*/ 26587 h 55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901" h="555425">
                  <a:moveTo>
                    <a:pt x="0" y="26587"/>
                  </a:moveTo>
                  <a:cubicBezTo>
                    <a:pt x="0" y="11903"/>
                    <a:pt x="11903" y="0"/>
                    <a:pt x="26586" y="0"/>
                  </a:cubicBezTo>
                  <a:lnTo>
                    <a:pt x="246450" y="0"/>
                  </a:lnTo>
                  <a:lnTo>
                    <a:pt x="410874" y="263671"/>
                  </a:lnTo>
                  <a:cubicBezTo>
                    <a:pt x="416235" y="272267"/>
                    <a:pt x="416244" y="283164"/>
                    <a:pt x="410897" y="291769"/>
                  </a:cubicBezTo>
                  <a:lnTo>
                    <a:pt x="247075" y="555425"/>
                  </a:lnTo>
                  <a:lnTo>
                    <a:pt x="26586" y="555425"/>
                  </a:lnTo>
                  <a:cubicBezTo>
                    <a:pt x="11903" y="555425"/>
                    <a:pt x="0" y="543522"/>
                    <a:pt x="0" y="528839"/>
                  </a:cubicBezTo>
                  <a:lnTo>
                    <a:pt x="0" y="26587"/>
                  </a:lnTo>
                  <a:close/>
                </a:path>
              </a:pathLst>
            </a:custGeom>
            <a:solidFill>
              <a:srgbClr val="000000">
                <a:alpha val="24000"/>
              </a:srgbClr>
            </a:solidFill>
            <a:ln w="654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8693A5F-B2B3-5887-C423-3D748972861C}"/>
                </a:ext>
              </a:extLst>
            </p:cNvPr>
            <p:cNvSpPr/>
            <p:nvPr/>
          </p:nvSpPr>
          <p:spPr>
            <a:xfrm>
              <a:off x="9564687" y="1957916"/>
              <a:ext cx="414901" cy="555425"/>
            </a:xfrm>
            <a:custGeom>
              <a:avLst/>
              <a:gdLst>
                <a:gd name="connsiteX0" fmla="*/ 0 w 414901"/>
                <a:gd name="connsiteY0" fmla="*/ 26587 h 555425"/>
                <a:gd name="connsiteX1" fmla="*/ 26586 w 414901"/>
                <a:gd name="connsiteY1" fmla="*/ 0 h 555425"/>
                <a:gd name="connsiteX2" fmla="*/ 246450 w 414901"/>
                <a:gd name="connsiteY2" fmla="*/ 0 h 555425"/>
                <a:gd name="connsiteX3" fmla="*/ 410874 w 414901"/>
                <a:gd name="connsiteY3" fmla="*/ 263670 h 555425"/>
                <a:gd name="connsiteX4" fmla="*/ 410897 w 414901"/>
                <a:gd name="connsiteY4" fmla="*/ 291769 h 555425"/>
                <a:gd name="connsiteX5" fmla="*/ 247075 w 414901"/>
                <a:gd name="connsiteY5" fmla="*/ 555425 h 555425"/>
                <a:gd name="connsiteX6" fmla="*/ 26586 w 414901"/>
                <a:gd name="connsiteY6" fmla="*/ 555425 h 555425"/>
                <a:gd name="connsiteX7" fmla="*/ 0 w 414901"/>
                <a:gd name="connsiteY7" fmla="*/ 528839 h 555425"/>
                <a:gd name="connsiteX8" fmla="*/ 0 w 414901"/>
                <a:gd name="connsiteY8" fmla="*/ 26587 h 55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901" h="555425">
                  <a:moveTo>
                    <a:pt x="0" y="26587"/>
                  </a:moveTo>
                  <a:cubicBezTo>
                    <a:pt x="0" y="11903"/>
                    <a:pt x="11903" y="0"/>
                    <a:pt x="26586" y="0"/>
                  </a:cubicBezTo>
                  <a:lnTo>
                    <a:pt x="246450" y="0"/>
                  </a:lnTo>
                  <a:lnTo>
                    <a:pt x="410874" y="263670"/>
                  </a:lnTo>
                  <a:cubicBezTo>
                    <a:pt x="416235" y="272267"/>
                    <a:pt x="416244" y="283164"/>
                    <a:pt x="410897" y="291769"/>
                  </a:cubicBezTo>
                  <a:lnTo>
                    <a:pt x="247075" y="555425"/>
                  </a:lnTo>
                  <a:lnTo>
                    <a:pt x="26586" y="555425"/>
                  </a:lnTo>
                  <a:cubicBezTo>
                    <a:pt x="11903" y="555425"/>
                    <a:pt x="0" y="543522"/>
                    <a:pt x="0" y="528839"/>
                  </a:cubicBezTo>
                  <a:lnTo>
                    <a:pt x="0" y="26587"/>
                  </a:lnTo>
                  <a:close/>
                </a:path>
              </a:pathLst>
            </a:custGeom>
            <a:solidFill>
              <a:srgbClr val="000000">
                <a:alpha val="32000"/>
              </a:srgbClr>
            </a:solidFill>
            <a:ln w="654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BB654A91-FD85-49BE-97F5-44E6F326E2DE}"/>
                </a:ext>
              </a:extLst>
            </p:cNvPr>
            <p:cNvSpPr/>
            <p:nvPr/>
          </p:nvSpPr>
          <p:spPr>
            <a:xfrm>
              <a:off x="9564687" y="1944687"/>
              <a:ext cx="414901" cy="555425"/>
            </a:xfrm>
            <a:custGeom>
              <a:avLst/>
              <a:gdLst>
                <a:gd name="connsiteX0" fmla="*/ 0 w 414901"/>
                <a:gd name="connsiteY0" fmla="*/ 26587 h 555425"/>
                <a:gd name="connsiteX1" fmla="*/ 26586 w 414901"/>
                <a:gd name="connsiteY1" fmla="*/ 0 h 555425"/>
                <a:gd name="connsiteX2" fmla="*/ 246450 w 414901"/>
                <a:gd name="connsiteY2" fmla="*/ 0 h 555425"/>
                <a:gd name="connsiteX3" fmla="*/ 410874 w 414901"/>
                <a:gd name="connsiteY3" fmla="*/ 263670 h 555425"/>
                <a:gd name="connsiteX4" fmla="*/ 410897 w 414901"/>
                <a:gd name="connsiteY4" fmla="*/ 291769 h 555425"/>
                <a:gd name="connsiteX5" fmla="*/ 247075 w 414901"/>
                <a:gd name="connsiteY5" fmla="*/ 555425 h 555425"/>
                <a:gd name="connsiteX6" fmla="*/ 26586 w 414901"/>
                <a:gd name="connsiteY6" fmla="*/ 555425 h 555425"/>
                <a:gd name="connsiteX7" fmla="*/ 0 w 414901"/>
                <a:gd name="connsiteY7" fmla="*/ 528839 h 555425"/>
                <a:gd name="connsiteX8" fmla="*/ 0 w 414901"/>
                <a:gd name="connsiteY8" fmla="*/ 26587 h 55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901" h="555425">
                  <a:moveTo>
                    <a:pt x="0" y="26587"/>
                  </a:moveTo>
                  <a:cubicBezTo>
                    <a:pt x="0" y="11903"/>
                    <a:pt x="11903" y="0"/>
                    <a:pt x="26586" y="0"/>
                  </a:cubicBezTo>
                  <a:lnTo>
                    <a:pt x="246450" y="0"/>
                  </a:lnTo>
                  <a:lnTo>
                    <a:pt x="410874" y="263670"/>
                  </a:lnTo>
                  <a:cubicBezTo>
                    <a:pt x="416235" y="272267"/>
                    <a:pt x="416244" y="283164"/>
                    <a:pt x="410897" y="291769"/>
                  </a:cubicBezTo>
                  <a:lnTo>
                    <a:pt x="247075" y="555425"/>
                  </a:lnTo>
                  <a:lnTo>
                    <a:pt x="26586" y="555425"/>
                  </a:lnTo>
                  <a:cubicBezTo>
                    <a:pt x="11903" y="555425"/>
                    <a:pt x="0" y="543522"/>
                    <a:pt x="0" y="528839"/>
                  </a:cubicBezTo>
                  <a:lnTo>
                    <a:pt x="0" y="26587"/>
                  </a:lnTo>
                  <a:close/>
                </a:path>
              </a:pathLst>
            </a:custGeom>
            <a:gradFill>
              <a:gsLst>
                <a:gs pos="0">
                  <a:srgbClr val="F69B63"/>
                </a:gs>
                <a:gs pos="50000">
                  <a:srgbClr val="E76B32"/>
                </a:gs>
                <a:gs pos="100000">
                  <a:srgbClr val="D83B01"/>
                </a:gs>
              </a:gsLst>
              <a:lin ang="2262213" scaled="1"/>
            </a:gradFill>
            <a:ln w="654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352319A-00C5-97E9-0079-76D3898738E3}"/>
                </a:ext>
              </a:extLst>
            </p:cNvPr>
            <p:cNvSpPr/>
            <p:nvPr/>
          </p:nvSpPr>
          <p:spPr>
            <a:xfrm>
              <a:off x="9564687" y="1957916"/>
              <a:ext cx="275024" cy="555425"/>
            </a:xfrm>
            <a:custGeom>
              <a:avLst/>
              <a:gdLst>
                <a:gd name="connsiteX0" fmla="*/ 0 w 275024"/>
                <a:gd name="connsiteY0" fmla="*/ 26587 h 555425"/>
                <a:gd name="connsiteX1" fmla="*/ 26586 w 275024"/>
                <a:gd name="connsiteY1" fmla="*/ 0 h 555425"/>
                <a:gd name="connsiteX2" fmla="*/ 106573 w 275024"/>
                <a:gd name="connsiteY2" fmla="*/ 0 h 555425"/>
                <a:gd name="connsiteX3" fmla="*/ 270998 w 275024"/>
                <a:gd name="connsiteY3" fmla="*/ 263670 h 555425"/>
                <a:gd name="connsiteX4" fmla="*/ 271020 w 275024"/>
                <a:gd name="connsiteY4" fmla="*/ 291769 h 555425"/>
                <a:gd name="connsiteX5" fmla="*/ 107197 w 275024"/>
                <a:gd name="connsiteY5" fmla="*/ 555425 h 555425"/>
                <a:gd name="connsiteX6" fmla="*/ 26586 w 275024"/>
                <a:gd name="connsiteY6" fmla="*/ 555425 h 555425"/>
                <a:gd name="connsiteX7" fmla="*/ 0 w 275024"/>
                <a:gd name="connsiteY7" fmla="*/ 528839 h 555425"/>
                <a:gd name="connsiteX8" fmla="*/ 0 w 275024"/>
                <a:gd name="connsiteY8" fmla="*/ 26587 h 55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024" h="555425">
                  <a:moveTo>
                    <a:pt x="0" y="26587"/>
                  </a:moveTo>
                  <a:cubicBezTo>
                    <a:pt x="0" y="11903"/>
                    <a:pt x="11903" y="0"/>
                    <a:pt x="26586" y="0"/>
                  </a:cubicBezTo>
                  <a:lnTo>
                    <a:pt x="106573" y="0"/>
                  </a:lnTo>
                  <a:lnTo>
                    <a:pt x="270998" y="263670"/>
                  </a:lnTo>
                  <a:cubicBezTo>
                    <a:pt x="276359" y="272267"/>
                    <a:pt x="276367" y="283164"/>
                    <a:pt x="271020" y="291769"/>
                  </a:cubicBezTo>
                  <a:lnTo>
                    <a:pt x="107197" y="555425"/>
                  </a:lnTo>
                  <a:lnTo>
                    <a:pt x="26586" y="555425"/>
                  </a:lnTo>
                  <a:cubicBezTo>
                    <a:pt x="11903" y="555425"/>
                    <a:pt x="0" y="543522"/>
                    <a:pt x="0" y="528839"/>
                  </a:cubicBezTo>
                  <a:lnTo>
                    <a:pt x="0" y="26587"/>
                  </a:lnTo>
                  <a:close/>
                </a:path>
              </a:pathLst>
            </a:custGeom>
            <a:solidFill>
              <a:srgbClr val="000000">
                <a:alpha val="32000"/>
              </a:srgbClr>
            </a:solidFill>
            <a:ln w="654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11619B35-D5C7-2B11-0E9D-1441C41EAA41}"/>
                </a:ext>
              </a:extLst>
            </p:cNvPr>
            <p:cNvSpPr/>
            <p:nvPr/>
          </p:nvSpPr>
          <p:spPr>
            <a:xfrm>
              <a:off x="9564687" y="1947201"/>
              <a:ext cx="275024" cy="555425"/>
            </a:xfrm>
            <a:custGeom>
              <a:avLst/>
              <a:gdLst>
                <a:gd name="connsiteX0" fmla="*/ 0 w 275024"/>
                <a:gd name="connsiteY0" fmla="*/ 26587 h 555425"/>
                <a:gd name="connsiteX1" fmla="*/ 26586 w 275024"/>
                <a:gd name="connsiteY1" fmla="*/ 0 h 555425"/>
                <a:gd name="connsiteX2" fmla="*/ 106573 w 275024"/>
                <a:gd name="connsiteY2" fmla="*/ 0 h 555425"/>
                <a:gd name="connsiteX3" fmla="*/ 270998 w 275024"/>
                <a:gd name="connsiteY3" fmla="*/ 263671 h 555425"/>
                <a:gd name="connsiteX4" fmla="*/ 271020 w 275024"/>
                <a:gd name="connsiteY4" fmla="*/ 291769 h 555425"/>
                <a:gd name="connsiteX5" fmla="*/ 107197 w 275024"/>
                <a:gd name="connsiteY5" fmla="*/ 555425 h 555425"/>
                <a:gd name="connsiteX6" fmla="*/ 26586 w 275024"/>
                <a:gd name="connsiteY6" fmla="*/ 555425 h 555425"/>
                <a:gd name="connsiteX7" fmla="*/ 0 w 275024"/>
                <a:gd name="connsiteY7" fmla="*/ 528839 h 555425"/>
                <a:gd name="connsiteX8" fmla="*/ 0 w 275024"/>
                <a:gd name="connsiteY8" fmla="*/ 26587 h 55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024" h="555425">
                  <a:moveTo>
                    <a:pt x="0" y="26587"/>
                  </a:moveTo>
                  <a:cubicBezTo>
                    <a:pt x="0" y="11903"/>
                    <a:pt x="11903" y="0"/>
                    <a:pt x="26586" y="0"/>
                  </a:cubicBezTo>
                  <a:lnTo>
                    <a:pt x="106573" y="0"/>
                  </a:lnTo>
                  <a:lnTo>
                    <a:pt x="270998" y="263671"/>
                  </a:lnTo>
                  <a:cubicBezTo>
                    <a:pt x="276359" y="272267"/>
                    <a:pt x="276367" y="283164"/>
                    <a:pt x="271020" y="291769"/>
                  </a:cubicBezTo>
                  <a:lnTo>
                    <a:pt x="107197" y="555425"/>
                  </a:lnTo>
                  <a:lnTo>
                    <a:pt x="26586" y="555425"/>
                  </a:lnTo>
                  <a:cubicBezTo>
                    <a:pt x="11903" y="555425"/>
                    <a:pt x="0" y="543522"/>
                    <a:pt x="0" y="528839"/>
                  </a:cubicBezTo>
                  <a:lnTo>
                    <a:pt x="0" y="26587"/>
                  </a:lnTo>
                  <a:close/>
                </a:path>
              </a:pathLst>
            </a:custGeom>
            <a:solidFill>
              <a:srgbClr val="000000">
                <a:alpha val="24000"/>
              </a:srgbClr>
            </a:solidFill>
            <a:ln w="654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433E04BB-1AE2-EDE6-6282-F56E637253E9}"/>
                </a:ext>
              </a:extLst>
            </p:cNvPr>
            <p:cNvSpPr/>
            <p:nvPr/>
          </p:nvSpPr>
          <p:spPr>
            <a:xfrm>
              <a:off x="9564687" y="1944687"/>
              <a:ext cx="275024" cy="555425"/>
            </a:xfrm>
            <a:custGeom>
              <a:avLst/>
              <a:gdLst>
                <a:gd name="connsiteX0" fmla="*/ 0 w 275024"/>
                <a:gd name="connsiteY0" fmla="*/ 26587 h 555425"/>
                <a:gd name="connsiteX1" fmla="*/ 26586 w 275024"/>
                <a:gd name="connsiteY1" fmla="*/ 0 h 555425"/>
                <a:gd name="connsiteX2" fmla="*/ 106573 w 275024"/>
                <a:gd name="connsiteY2" fmla="*/ 0 h 555425"/>
                <a:gd name="connsiteX3" fmla="*/ 270998 w 275024"/>
                <a:gd name="connsiteY3" fmla="*/ 263670 h 555425"/>
                <a:gd name="connsiteX4" fmla="*/ 271020 w 275024"/>
                <a:gd name="connsiteY4" fmla="*/ 291769 h 555425"/>
                <a:gd name="connsiteX5" fmla="*/ 107197 w 275024"/>
                <a:gd name="connsiteY5" fmla="*/ 555425 h 555425"/>
                <a:gd name="connsiteX6" fmla="*/ 26586 w 275024"/>
                <a:gd name="connsiteY6" fmla="*/ 555425 h 555425"/>
                <a:gd name="connsiteX7" fmla="*/ 0 w 275024"/>
                <a:gd name="connsiteY7" fmla="*/ 528839 h 555425"/>
                <a:gd name="connsiteX8" fmla="*/ 0 w 275024"/>
                <a:gd name="connsiteY8" fmla="*/ 26587 h 55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024" h="555425">
                  <a:moveTo>
                    <a:pt x="0" y="26587"/>
                  </a:moveTo>
                  <a:cubicBezTo>
                    <a:pt x="0" y="11903"/>
                    <a:pt x="11903" y="0"/>
                    <a:pt x="26586" y="0"/>
                  </a:cubicBezTo>
                  <a:lnTo>
                    <a:pt x="106573" y="0"/>
                  </a:lnTo>
                  <a:lnTo>
                    <a:pt x="270998" y="263670"/>
                  </a:lnTo>
                  <a:cubicBezTo>
                    <a:pt x="276359" y="272267"/>
                    <a:pt x="276367" y="283164"/>
                    <a:pt x="271020" y="291769"/>
                  </a:cubicBezTo>
                  <a:lnTo>
                    <a:pt x="107197" y="555425"/>
                  </a:lnTo>
                  <a:lnTo>
                    <a:pt x="26586" y="555425"/>
                  </a:lnTo>
                  <a:cubicBezTo>
                    <a:pt x="11903" y="555425"/>
                    <a:pt x="0" y="543522"/>
                    <a:pt x="0" y="528839"/>
                  </a:cubicBezTo>
                  <a:lnTo>
                    <a:pt x="0" y="26587"/>
                  </a:lnTo>
                  <a:close/>
                </a:path>
              </a:pathLst>
            </a:custGeom>
            <a:gradFill>
              <a:gsLst>
                <a:gs pos="0">
                  <a:srgbClr val="F69B63"/>
                </a:gs>
                <a:gs pos="50000">
                  <a:srgbClr val="FAA874"/>
                </a:gs>
                <a:gs pos="100000">
                  <a:srgbClr val="FFB685"/>
                </a:gs>
              </a:gsLst>
              <a:lin ang="12806711" scaled="1"/>
            </a:gradFill>
            <a:ln w="6548" cap="flat">
              <a:noFill/>
              <a:prstDash val="solid"/>
              <a:miter/>
            </a:ln>
          </p:spPr>
          <p:txBody>
            <a:bodyPr rtlCol="0" anchor="ctr"/>
            <a:lstStyle/>
            <a:p>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DYNAMICS 365 MIXED REALITY ICONS</a:t>
            </a:r>
          </a:p>
        </p:txBody>
      </p:sp>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Guides</a:t>
            </a:r>
          </a:p>
        </p:txBody>
      </p:sp>
      <p:pic>
        <p:nvPicPr>
          <p:cNvPr id="5" name="Picture 5"/>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ImportTool</a:t>
            </a:r>
          </a:p>
        </p:txBody>
      </p:sp>
      <p:pic>
        <p:nvPicPr>
          <p:cNvPr id="7" name="Picture 7"/>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Layout</a:t>
            </a:r>
          </a:p>
        </p:txBody>
      </p:sp>
      <p:pic>
        <p:nvPicPr>
          <p:cNvPr id="9" name="Picture 9"/>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MRPortal</a:t>
            </a:r>
          </a:p>
        </p:txBody>
      </p:sp>
      <p:pic>
        <p:nvPicPr>
          <p:cNvPr id="11" name="Picture 11"/>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ProductVisualize</a:t>
            </a:r>
          </a:p>
        </p:txBody>
      </p:sp>
      <p:pic>
        <p:nvPicPr>
          <p:cNvPr id="13" name="Picture 13"/>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RemoteAssist</a:t>
            </a:r>
          </a:p>
        </p:txBody>
      </p:sp>
      <p:pic>
        <p:nvPicPr>
          <p:cNvPr id="15" name="Picture 15"/>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VoiceAssistant</a:t>
            </a:r>
          </a:p>
        </p:txBody>
      </p:sp>
      <p:grpSp>
        <p:nvGrpSpPr>
          <p:cNvPr id="23" name="Picture 3">
            <a:extLst>
              <a:ext uri="{FF2B5EF4-FFF2-40B4-BE49-F238E27FC236}">
                <a16:creationId xmlns:a16="http://schemas.microsoft.com/office/drawing/2014/main" id="{D10B251A-0030-689E-0AC9-31073139C255}"/>
              </a:ext>
            </a:extLst>
          </p:cNvPr>
          <p:cNvGrpSpPr/>
          <p:nvPr/>
        </p:nvGrpSpPr>
        <p:grpSpPr>
          <a:xfrm>
            <a:off x="635000" y="621308"/>
            <a:ext cx="635000" cy="648691"/>
            <a:chOff x="635000" y="621308"/>
            <a:chExt cx="635000" cy="648691"/>
          </a:xfrm>
        </p:grpSpPr>
        <p:sp>
          <p:nvSpPr>
            <p:cNvPr id="24" name="Freeform: Shape 23">
              <a:extLst>
                <a:ext uri="{FF2B5EF4-FFF2-40B4-BE49-F238E27FC236}">
                  <a16:creationId xmlns:a16="http://schemas.microsoft.com/office/drawing/2014/main" id="{25C96733-A922-6FA4-C877-C8F4C181C713}"/>
                </a:ext>
              </a:extLst>
            </p:cNvPr>
            <p:cNvSpPr/>
            <p:nvPr/>
          </p:nvSpPr>
          <p:spPr>
            <a:xfrm>
              <a:off x="635000" y="719506"/>
              <a:ext cx="635000" cy="550492"/>
            </a:xfrm>
            <a:custGeom>
              <a:avLst/>
              <a:gdLst>
                <a:gd name="connsiteX0" fmla="*/ 476250 w 635000"/>
                <a:gd name="connsiteY0" fmla="*/ 0 h 550492"/>
                <a:gd name="connsiteX1" fmla="*/ 635000 w 635000"/>
                <a:gd name="connsiteY1" fmla="*/ 275246 h 550492"/>
                <a:gd name="connsiteX2" fmla="*/ 476250 w 635000"/>
                <a:gd name="connsiteY2" fmla="*/ 550493 h 550492"/>
                <a:gd name="connsiteX3" fmla="*/ 158750 w 635000"/>
                <a:gd name="connsiteY3" fmla="*/ 550493 h 550492"/>
                <a:gd name="connsiteX4" fmla="*/ 0 w 635000"/>
                <a:gd name="connsiteY4" fmla="*/ 275246 h 550492"/>
                <a:gd name="connsiteX5" fmla="*/ 158750 w 635000"/>
                <a:gd name="connsiteY5" fmla="*/ 0 h 550492"/>
                <a:gd name="connsiteX6" fmla="*/ 476250 w 635000"/>
                <a:gd name="connsiteY6" fmla="*/ 0 h 5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550492">
                  <a:moveTo>
                    <a:pt x="476250" y="0"/>
                  </a:moveTo>
                  <a:lnTo>
                    <a:pt x="635000" y="275246"/>
                  </a:lnTo>
                  <a:lnTo>
                    <a:pt x="476250" y="550493"/>
                  </a:lnTo>
                  <a:lnTo>
                    <a:pt x="158750" y="550493"/>
                  </a:lnTo>
                  <a:lnTo>
                    <a:pt x="0" y="275246"/>
                  </a:lnTo>
                  <a:lnTo>
                    <a:pt x="158750" y="0"/>
                  </a:lnTo>
                  <a:lnTo>
                    <a:pt x="476250" y="0"/>
                  </a:lnTo>
                  <a:close/>
                </a:path>
              </a:pathLst>
            </a:custGeom>
            <a:gradFill>
              <a:gsLst>
                <a:gs pos="0">
                  <a:srgbClr val="40C4F5"/>
                </a:gs>
                <a:gs pos="50000">
                  <a:srgbClr val="20ACED"/>
                </a:gs>
                <a:gs pos="100000">
                  <a:srgbClr val="0095E6"/>
                </a:gs>
              </a:gsLst>
              <a:lin ang="3740468" scaled="1"/>
            </a:gradFill>
            <a:ln w="654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17D8DD9-5F7D-21FA-7883-69463F347761}"/>
                </a:ext>
              </a:extLst>
            </p:cNvPr>
            <p:cNvSpPr/>
            <p:nvPr/>
          </p:nvSpPr>
          <p:spPr>
            <a:xfrm>
              <a:off x="790765" y="854540"/>
              <a:ext cx="321180" cy="274219"/>
            </a:xfrm>
            <a:custGeom>
              <a:avLst/>
              <a:gdLst>
                <a:gd name="connsiteX0" fmla="*/ 242607 w 321180"/>
                <a:gd name="connsiteY0" fmla="*/ 0 h 274219"/>
                <a:gd name="connsiteX1" fmla="*/ 321180 w 321180"/>
                <a:gd name="connsiteY1" fmla="*/ 134068 h 274219"/>
                <a:gd name="connsiteX2" fmla="*/ 240203 w 321180"/>
                <a:gd name="connsiteY2" fmla="*/ 274219 h 274219"/>
                <a:gd name="connsiteX3" fmla="*/ 78331 w 321180"/>
                <a:gd name="connsiteY3" fmla="*/ 274219 h 274219"/>
                <a:gd name="connsiteX4" fmla="*/ 0 w 321180"/>
                <a:gd name="connsiteY4" fmla="*/ 140213 h 274219"/>
                <a:gd name="connsiteX5" fmla="*/ 80869 w 321180"/>
                <a:gd name="connsiteY5" fmla="*/ 0 h 274219"/>
                <a:gd name="connsiteX6" fmla="*/ 242607 w 321180"/>
                <a:gd name="connsiteY6" fmla="*/ 0 h 27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80" h="274219">
                  <a:moveTo>
                    <a:pt x="242607" y="0"/>
                  </a:moveTo>
                  <a:lnTo>
                    <a:pt x="321180" y="134068"/>
                  </a:lnTo>
                  <a:lnTo>
                    <a:pt x="240203" y="274219"/>
                  </a:lnTo>
                  <a:lnTo>
                    <a:pt x="78331" y="274219"/>
                  </a:lnTo>
                  <a:lnTo>
                    <a:pt x="0" y="140213"/>
                  </a:lnTo>
                  <a:lnTo>
                    <a:pt x="80869" y="0"/>
                  </a:lnTo>
                  <a:lnTo>
                    <a:pt x="242607" y="0"/>
                  </a:lnTo>
                  <a:close/>
                </a:path>
              </a:pathLst>
            </a:custGeom>
            <a:gradFill>
              <a:gsLst>
                <a:gs pos="0">
                  <a:srgbClr val="0078D4"/>
                </a:gs>
                <a:gs pos="50000">
                  <a:srgbClr val="106EC1"/>
                </a:gs>
                <a:gs pos="100000">
                  <a:srgbClr val="2064AE"/>
                </a:gs>
              </a:gsLst>
              <a:lin ang="3736788" scaled="1"/>
            </a:gradFill>
            <a:ln w="654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CDC81A7-1379-07EE-A581-4D03FB68AACC}"/>
                </a:ext>
              </a:extLst>
            </p:cNvPr>
            <p:cNvSpPr/>
            <p:nvPr/>
          </p:nvSpPr>
          <p:spPr>
            <a:xfrm>
              <a:off x="655082" y="623821"/>
              <a:ext cx="399008" cy="409241"/>
            </a:xfrm>
            <a:custGeom>
              <a:avLst/>
              <a:gdLst>
                <a:gd name="connsiteX0" fmla="*/ 242607 w 399008"/>
                <a:gd name="connsiteY0" fmla="*/ 0 h 409241"/>
                <a:gd name="connsiteX1" fmla="*/ 399009 w 399008"/>
                <a:gd name="connsiteY1" fmla="*/ 269029 h 409241"/>
                <a:gd name="connsiteX2" fmla="*/ 318140 w 399008"/>
                <a:gd name="connsiteY2" fmla="*/ 409242 h 409241"/>
                <a:gd name="connsiteX3" fmla="*/ 156402 w 399008"/>
                <a:gd name="connsiteY3" fmla="*/ 409242 h 409241"/>
                <a:gd name="connsiteX4" fmla="*/ 0 w 399008"/>
                <a:gd name="connsiteY4" fmla="*/ 140213 h 409241"/>
                <a:gd name="connsiteX5" fmla="*/ 80869 w 399008"/>
                <a:gd name="connsiteY5" fmla="*/ 0 h 409241"/>
                <a:gd name="connsiteX6" fmla="*/ 242607 w 399008"/>
                <a:gd name="connsiteY6" fmla="*/ 0 h 40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008" h="409241">
                  <a:moveTo>
                    <a:pt x="242607" y="0"/>
                  </a:moveTo>
                  <a:lnTo>
                    <a:pt x="399009" y="269029"/>
                  </a:lnTo>
                  <a:lnTo>
                    <a:pt x="318140" y="409242"/>
                  </a:lnTo>
                  <a:lnTo>
                    <a:pt x="156402" y="409242"/>
                  </a:lnTo>
                  <a:lnTo>
                    <a:pt x="0" y="140213"/>
                  </a:lnTo>
                  <a:lnTo>
                    <a:pt x="80869" y="0"/>
                  </a:lnTo>
                  <a:lnTo>
                    <a:pt x="242607" y="0"/>
                  </a:lnTo>
                  <a:close/>
                </a:path>
              </a:pathLst>
            </a:custGeom>
            <a:solidFill>
              <a:srgbClr val="000000">
                <a:alpha val="24000"/>
              </a:srgbClr>
            </a:solidFill>
            <a:ln w="654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93BA373-F9BA-C026-111B-6764931E17CA}"/>
                </a:ext>
              </a:extLst>
            </p:cNvPr>
            <p:cNvSpPr/>
            <p:nvPr/>
          </p:nvSpPr>
          <p:spPr>
            <a:xfrm>
              <a:off x="655192" y="635000"/>
              <a:ext cx="399008" cy="409241"/>
            </a:xfrm>
            <a:custGeom>
              <a:avLst/>
              <a:gdLst>
                <a:gd name="connsiteX0" fmla="*/ 242607 w 399008"/>
                <a:gd name="connsiteY0" fmla="*/ 0 h 409241"/>
                <a:gd name="connsiteX1" fmla="*/ 399009 w 399008"/>
                <a:gd name="connsiteY1" fmla="*/ 269029 h 409241"/>
                <a:gd name="connsiteX2" fmla="*/ 318140 w 399008"/>
                <a:gd name="connsiteY2" fmla="*/ 409242 h 409241"/>
                <a:gd name="connsiteX3" fmla="*/ 156402 w 399008"/>
                <a:gd name="connsiteY3" fmla="*/ 409242 h 409241"/>
                <a:gd name="connsiteX4" fmla="*/ 0 w 399008"/>
                <a:gd name="connsiteY4" fmla="*/ 140213 h 409241"/>
                <a:gd name="connsiteX5" fmla="*/ 80869 w 399008"/>
                <a:gd name="connsiteY5" fmla="*/ 0 h 409241"/>
                <a:gd name="connsiteX6" fmla="*/ 242607 w 399008"/>
                <a:gd name="connsiteY6" fmla="*/ 0 h 40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008" h="409241">
                  <a:moveTo>
                    <a:pt x="242607" y="0"/>
                  </a:moveTo>
                  <a:lnTo>
                    <a:pt x="399009" y="269029"/>
                  </a:lnTo>
                  <a:lnTo>
                    <a:pt x="318140" y="409242"/>
                  </a:lnTo>
                  <a:lnTo>
                    <a:pt x="156402" y="409242"/>
                  </a:lnTo>
                  <a:lnTo>
                    <a:pt x="0" y="140213"/>
                  </a:lnTo>
                  <a:lnTo>
                    <a:pt x="80869" y="0"/>
                  </a:lnTo>
                  <a:lnTo>
                    <a:pt x="242607" y="0"/>
                  </a:lnTo>
                  <a:close/>
                </a:path>
              </a:pathLst>
            </a:custGeom>
            <a:solidFill>
              <a:srgbClr val="000000">
                <a:alpha val="32000"/>
              </a:srgbClr>
            </a:solidFill>
            <a:ln w="654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3FCC64C-5184-73F5-9393-0F0912CF03E7}"/>
                </a:ext>
              </a:extLst>
            </p:cNvPr>
            <p:cNvSpPr/>
            <p:nvPr/>
          </p:nvSpPr>
          <p:spPr>
            <a:xfrm>
              <a:off x="655102" y="621308"/>
              <a:ext cx="399008" cy="409241"/>
            </a:xfrm>
            <a:custGeom>
              <a:avLst/>
              <a:gdLst>
                <a:gd name="connsiteX0" fmla="*/ 242607 w 399008"/>
                <a:gd name="connsiteY0" fmla="*/ 0 h 409241"/>
                <a:gd name="connsiteX1" fmla="*/ 399008 w 399008"/>
                <a:gd name="connsiteY1" fmla="*/ 269029 h 409241"/>
                <a:gd name="connsiteX2" fmla="*/ 318140 w 399008"/>
                <a:gd name="connsiteY2" fmla="*/ 409241 h 409241"/>
                <a:gd name="connsiteX3" fmla="*/ 156402 w 399008"/>
                <a:gd name="connsiteY3" fmla="*/ 409241 h 409241"/>
                <a:gd name="connsiteX4" fmla="*/ 0 w 399008"/>
                <a:gd name="connsiteY4" fmla="*/ 140214 h 409241"/>
                <a:gd name="connsiteX5" fmla="*/ 80869 w 399008"/>
                <a:gd name="connsiteY5" fmla="*/ 0 h 409241"/>
                <a:gd name="connsiteX6" fmla="*/ 242607 w 399008"/>
                <a:gd name="connsiteY6" fmla="*/ 0 h 40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008" h="409241">
                  <a:moveTo>
                    <a:pt x="242607" y="0"/>
                  </a:moveTo>
                  <a:lnTo>
                    <a:pt x="399008" y="269029"/>
                  </a:lnTo>
                  <a:lnTo>
                    <a:pt x="318140" y="409241"/>
                  </a:lnTo>
                  <a:lnTo>
                    <a:pt x="156402" y="409241"/>
                  </a:lnTo>
                  <a:lnTo>
                    <a:pt x="0" y="140214"/>
                  </a:lnTo>
                  <a:lnTo>
                    <a:pt x="80869" y="0"/>
                  </a:lnTo>
                  <a:lnTo>
                    <a:pt x="242607" y="0"/>
                  </a:lnTo>
                  <a:close/>
                </a:path>
              </a:pathLst>
            </a:custGeom>
            <a:gradFill>
              <a:gsLst>
                <a:gs pos="0">
                  <a:srgbClr val="7CECFF"/>
                </a:gs>
                <a:gs pos="50000">
                  <a:srgbClr val="66E9FF"/>
                </a:gs>
                <a:gs pos="100000">
                  <a:srgbClr val="50E6FF"/>
                </a:gs>
              </a:gsLst>
              <a:lin ang="3839019" scaled="1"/>
            </a:gradFill>
            <a:ln w="654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105D8E8-A04A-1AD0-9F7B-09363C1A8C0A}"/>
                </a:ext>
              </a:extLst>
            </p:cNvPr>
            <p:cNvSpPr/>
            <p:nvPr/>
          </p:nvSpPr>
          <p:spPr>
            <a:xfrm>
              <a:off x="735975" y="621308"/>
              <a:ext cx="318139" cy="409241"/>
            </a:xfrm>
            <a:custGeom>
              <a:avLst/>
              <a:gdLst>
                <a:gd name="connsiteX0" fmla="*/ 161738 w 318139"/>
                <a:gd name="connsiteY0" fmla="*/ 0 h 409241"/>
                <a:gd name="connsiteX1" fmla="*/ 318140 w 318139"/>
                <a:gd name="connsiteY1" fmla="*/ 269029 h 409241"/>
                <a:gd name="connsiteX2" fmla="*/ 318124 w 318139"/>
                <a:gd name="connsiteY2" fmla="*/ 269056 h 409241"/>
                <a:gd name="connsiteX3" fmla="*/ 237271 w 318139"/>
                <a:gd name="connsiteY3" fmla="*/ 409241 h 409241"/>
                <a:gd name="connsiteX4" fmla="*/ 75541 w 318139"/>
                <a:gd name="connsiteY4" fmla="*/ 409241 h 409241"/>
                <a:gd name="connsiteX5" fmla="*/ 155517 w 318139"/>
                <a:gd name="connsiteY5" fmla="*/ 270577 h 409241"/>
                <a:gd name="connsiteX6" fmla="*/ 0 w 318139"/>
                <a:gd name="connsiteY6" fmla="*/ 0 h 409241"/>
                <a:gd name="connsiteX7" fmla="*/ 161738 w 318139"/>
                <a:gd name="connsiteY7" fmla="*/ 0 h 40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139" h="409241">
                  <a:moveTo>
                    <a:pt x="161738" y="0"/>
                  </a:moveTo>
                  <a:lnTo>
                    <a:pt x="318140" y="269029"/>
                  </a:lnTo>
                  <a:lnTo>
                    <a:pt x="318124" y="269056"/>
                  </a:lnTo>
                  <a:lnTo>
                    <a:pt x="237271" y="409241"/>
                  </a:lnTo>
                  <a:lnTo>
                    <a:pt x="75541" y="409241"/>
                  </a:lnTo>
                  <a:lnTo>
                    <a:pt x="155517" y="270577"/>
                  </a:lnTo>
                  <a:lnTo>
                    <a:pt x="0" y="0"/>
                  </a:lnTo>
                  <a:lnTo>
                    <a:pt x="161738" y="0"/>
                  </a:lnTo>
                  <a:close/>
                </a:path>
              </a:pathLst>
            </a:custGeom>
            <a:gradFill>
              <a:gsLst>
                <a:gs pos="0">
                  <a:srgbClr val="A7F2FF"/>
                </a:gs>
                <a:gs pos="50000">
                  <a:srgbClr val="91EFFF"/>
                </a:gs>
                <a:gs pos="100000">
                  <a:srgbClr val="7CECFF"/>
                </a:gs>
              </a:gsLst>
              <a:lin ang="3779983" scaled="1"/>
            </a:gradFill>
            <a:ln w="6548" cap="flat">
              <a:noFill/>
              <a:prstDash val="solid"/>
              <a:miter/>
            </a:ln>
          </p:spPr>
          <p:txBody>
            <a:bodyPr rtlCol="0" anchor="ctr"/>
            <a:lstStyle/>
            <a:p>
              <a:endParaRPr 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DYNAMICS 365 PRODUCT FAMILY ICON</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Dynamics365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DYNAMICS 365 SUB APP ICONS</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ProjectTimesheet</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ReturnToSchool</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ReturnToWork</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SCMWarehousing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GENERAL</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Cost-Management-and-Billing</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Preview-Features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All-Resources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Subscriptions</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Reservations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Service-Health</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Information</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Recent</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Resource-Groups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Marketplace</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Templates</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Quickstart-Center</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Management-Groups</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Help-and-Support</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Tag</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Dashboard</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Free-Services</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Cost-Management</a:t>
            </a:r>
          </a:p>
        </p:txBody>
      </p:sp>
      <p:pic>
        <p:nvPicPr>
          <p:cNvPr id="39" name="Picture 39"/>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Marketplace-Management</a:t>
            </a:r>
          </a:p>
        </p:txBody>
      </p:sp>
      <p:pic>
        <p:nvPicPr>
          <p:cNvPr id="41" name="Picture 41"/>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Region-Management</a:t>
            </a:r>
          </a:p>
        </p:txBody>
      </p:sp>
      <p:pic>
        <p:nvPicPr>
          <p:cNvPr id="43" name="Picture 43"/>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Troubleshoot</a:t>
            </a:r>
          </a:p>
        </p:txBody>
      </p:sp>
      <p:pic>
        <p:nvPicPr>
          <p:cNvPr id="45" name="Picture 45"/>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Resource-Explorer</a:t>
            </a:r>
          </a:p>
        </p:txBody>
      </p:sp>
      <p:pic>
        <p:nvPicPr>
          <p:cNvPr id="47" name="Picture 47"/>
          <p:cNvPicPr>
            <a:picLocks noChangeAspect="1"/>
          </p:cNvPicPr>
          <p:nvPr/>
        </p:nvPicPr>
        <p:blipFill>
          <a:blip r:embed="rId46">
            <a:lum/>
            <a:extLst>
              <a:ext uri="{96DAC541-7B7A-43D3-8B79-37D633B846F1}">
                <asvg:svgBlip xmlns:asvg="http://schemas.microsoft.com/office/drawing/2016/SVG/main" r:embed="rId47"/>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Biz-Talk</a:t>
            </a:r>
          </a:p>
        </p:txBody>
      </p:sp>
      <p:pic>
        <p:nvPicPr>
          <p:cNvPr id="49" name="Picture 49"/>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Blob-Block</a:t>
            </a:r>
          </a:p>
        </p:txBody>
      </p:sp>
      <p:pic>
        <p:nvPicPr>
          <p:cNvPr id="51" name="Picture 51"/>
          <p:cNvPicPr>
            <a:picLocks noChangeAspect="1"/>
          </p:cNvPicPr>
          <p:nvPr/>
        </p:nvPicPr>
        <p:blipFill>
          <a:blip r:embed="rId50">
            <a:lum/>
            <a:extLst>
              <a:ext uri="{96DAC541-7B7A-43D3-8B79-37D633B846F1}">
                <asvg:svgBlip xmlns:asvg="http://schemas.microsoft.com/office/drawing/2016/SVG/main" r:embed="rId51"/>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Blob-Page</a:t>
            </a:r>
          </a:p>
        </p:txBody>
      </p:sp>
      <p:pic>
        <p:nvPicPr>
          <p:cNvPr id="53" name="Picture 53"/>
          <p:cNvPicPr>
            <a:picLocks noChangeAspect="1"/>
          </p:cNvPicPr>
          <p:nvPr/>
        </p:nvPicPr>
        <p:blipFill>
          <a:blip r:embed="rId52">
            <a:lum/>
            <a:extLst>
              <a:ext uri="{96DAC541-7B7A-43D3-8B79-37D633B846F1}">
                <asvg:svgBlip xmlns:asvg="http://schemas.microsoft.com/office/drawing/2016/SVG/main" r:embed="rId53"/>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Branch</a:t>
            </a:r>
          </a:p>
        </p:txBody>
      </p:sp>
      <p:pic>
        <p:nvPicPr>
          <p:cNvPr id="55" name="Picture 55"/>
          <p:cNvPicPr>
            <a:picLocks noChangeAspect="1"/>
          </p:cNvPicPr>
          <p:nvPr/>
        </p:nvPicPr>
        <p:blipFill>
          <a:blip r:embed="rId54">
            <a:lum/>
            <a:extLst>
              <a:ext uri="{96DAC541-7B7A-43D3-8B79-37D633B846F1}">
                <asvg:svgBlip xmlns:asvg="http://schemas.microsoft.com/office/drawing/2016/SVG/main" r:embed="rId55"/>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Browser</a:t>
            </a:r>
          </a:p>
        </p:txBody>
      </p:sp>
      <p:pic>
        <p:nvPicPr>
          <p:cNvPr id="57" name="Picture 57"/>
          <p:cNvPicPr>
            <a:picLocks noChangeAspect="1"/>
          </p:cNvPicPr>
          <p:nvPr/>
        </p:nvPicPr>
        <p:blipFill>
          <a:blip r:embed="rId56">
            <a:lum/>
            <a:extLst>
              <a:ext uri="{96DAC541-7B7A-43D3-8B79-37D633B846F1}">
                <asvg:svgBlip xmlns:asvg="http://schemas.microsoft.com/office/drawing/2016/SVG/main" r:embed="rId57"/>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Bug</a:t>
            </a:r>
          </a:p>
        </p:txBody>
      </p:sp>
      <p:pic>
        <p:nvPicPr>
          <p:cNvPr id="59" name="Picture 59"/>
          <p:cNvPicPr>
            <a:picLocks noChangeAspect="1"/>
          </p:cNvPicPr>
          <p:nvPr/>
        </p:nvPicPr>
        <p:blipFill>
          <a:blip r:embed="rId58">
            <a:lum/>
            <a:extLst>
              <a:ext uri="{96DAC541-7B7A-43D3-8B79-37D633B846F1}">
                <asvg:svgBlip xmlns:asvg="http://schemas.microsoft.com/office/drawing/2016/SVG/main" r:embed="rId59"/>
              </a:ext>
            </a:extLst>
          </a:blip>
          <a:srcRect/>
          <a:stretch>
            <a:fillRect/>
          </a:stretch>
        </p:blipFill>
        <p:spPr bwMode="white">
          <a:xfrm>
            <a:off x="1905000" y="4445000"/>
            <a:ext cx="635000" cy="635000"/>
          </a:xfrm>
          <a:prstGeom prst="rect">
            <a:avLst/>
          </a:prstGeom>
          <a:ln>
            <a:headEnd type="none"/>
            <a:tailEnd type="none"/>
          </a:ln>
        </p:spPr>
      </p:pic>
      <p:sp>
        <p:nvSpPr>
          <p:cNvPr id="60" name="TextBox60"/>
          <p:cNvSpPr txBox="1">
            <a:spLocks noChangeArrowheads="1"/>
          </p:cNvSpPr>
          <p:nvPr/>
        </p:nvSpPr>
        <p:spPr bwMode="white">
          <a:xfrm>
            <a:off x="158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Builds</a:t>
            </a:r>
          </a:p>
        </p:txBody>
      </p:sp>
      <p:pic>
        <p:nvPicPr>
          <p:cNvPr id="61" name="Picture 61"/>
          <p:cNvPicPr>
            <a:picLocks noChangeAspect="1"/>
          </p:cNvPicPr>
          <p:nvPr/>
        </p:nvPicPr>
        <p:blipFill>
          <a:blip r:embed="rId60">
            <a:lum/>
            <a:extLst>
              <a:ext uri="{96DAC541-7B7A-43D3-8B79-37D633B846F1}">
                <asvg:svgBlip xmlns:asvg="http://schemas.microsoft.com/office/drawing/2016/SVG/main" r:embed="rId61"/>
              </a:ext>
            </a:extLst>
          </a:blip>
          <a:srcRect/>
          <a:stretch>
            <a:fillRect/>
          </a:stretch>
        </p:blipFill>
        <p:spPr bwMode="white">
          <a:xfrm>
            <a:off x="3175000" y="4445000"/>
            <a:ext cx="635000" cy="635000"/>
          </a:xfrm>
          <a:prstGeom prst="rect">
            <a:avLst/>
          </a:prstGeom>
          <a:ln>
            <a:headEnd type="none"/>
            <a:tailEnd type="none"/>
          </a:ln>
        </p:spPr>
      </p:pic>
      <p:sp>
        <p:nvSpPr>
          <p:cNvPr id="62" name="TextBox62"/>
          <p:cNvSpPr txBox="1">
            <a:spLocks noChangeArrowheads="1"/>
          </p:cNvSpPr>
          <p:nvPr/>
        </p:nvSpPr>
        <p:spPr bwMode="white">
          <a:xfrm>
            <a:off x="285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Cache</a:t>
            </a:r>
          </a:p>
        </p:txBody>
      </p:sp>
      <p:pic>
        <p:nvPicPr>
          <p:cNvPr id="63" name="Picture 63"/>
          <p:cNvPicPr>
            <a:picLocks noChangeAspect="1"/>
          </p:cNvPicPr>
          <p:nvPr/>
        </p:nvPicPr>
        <p:blipFill>
          <a:blip r:embed="rId62">
            <a:lum/>
            <a:extLst>
              <a:ext uri="{96DAC541-7B7A-43D3-8B79-37D633B846F1}">
                <asvg:svgBlip xmlns:asvg="http://schemas.microsoft.com/office/drawing/2016/SVG/main" r:embed="rId63"/>
              </a:ext>
            </a:extLst>
          </a:blip>
          <a:srcRect/>
          <a:stretch>
            <a:fillRect/>
          </a:stretch>
        </p:blipFill>
        <p:spPr bwMode="white">
          <a:xfrm>
            <a:off x="4445000" y="4445000"/>
            <a:ext cx="635000" cy="635000"/>
          </a:xfrm>
          <a:prstGeom prst="rect">
            <a:avLst/>
          </a:prstGeom>
          <a:ln>
            <a:headEnd type="none"/>
            <a:tailEnd type="none"/>
          </a:ln>
        </p:spPr>
      </p:pic>
      <p:sp>
        <p:nvSpPr>
          <p:cNvPr id="64" name="TextBox64"/>
          <p:cNvSpPr txBox="1">
            <a:spLocks noChangeArrowheads="1"/>
          </p:cNvSpPr>
          <p:nvPr/>
        </p:nvSpPr>
        <p:spPr bwMode="white">
          <a:xfrm>
            <a:off x="412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Code</a:t>
            </a:r>
          </a:p>
        </p:txBody>
      </p:sp>
      <p:pic>
        <p:nvPicPr>
          <p:cNvPr id="65" name="Picture 65"/>
          <p:cNvPicPr>
            <a:picLocks noChangeAspect="1"/>
          </p:cNvPicPr>
          <p:nvPr/>
        </p:nvPicPr>
        <p:blipFill>
          <a:blip r:embed="rId64">
            <a:lum/>
            <a:extLst>
              <a:ext uri="{96DAC541-7B7A-43D3-8B79-37D633B846F1}">
                <asvg:svgBlip xmlns:asvg="http://schemas.microsoft.com/office/drawing/2016/SVG/main" r:embed="rId65"/>
              </a:ext>
            </a:extLst>
          </a:blip>
          <a:srcRect/>
          <a:stretch>
            <a:fillRect/>
          </a:stretch>
        </p:blipFill>
        <p:spPr bwMode="white">
          <a:xfrm>
            <a:off x="5715000" y="4445000"/>
            <a:ext cx="635000" cy="635000"/>
          </a:xfrm>
          <a:prstGeom prst="rect">
            <a:avLst/>
          </a:prstGeom>
          <a:ln>
            <a:headEnd type="none"/>
            <a:tailEnd type="none"/>
          </a:ln>
        </p:spPr>
      </p:pic>
      <p:sp>
        <p:nvSpPr>
          <p:cNvPr id="66" name="TextBox66"/>
          <p:cNvSpPr txBox="1">
            <a:spLocks noChangeArrowheads="1"/>
          </p:cNvSpPr>
          <p:nvPr/>
        </p:nvSpPr>
        <p:spPr bwMode="white">
          <a:xfrm>
            <a:off x="539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Commit</a:t>
            </a:r>
          </a:p>
        </p:txBody>
      </p:sp>
      <p:pic>
        <p:nvPicPr>
          <p:cNvPr id="67" name="Picture 67"/>
          <p:cNvPicPr>
            <a:picLocks noChangeAspect="1"/>
          </p:cNvPicPr>
          <p:nvPr/>
        </p:nvPicPr>
        <p:blipFill>
          <a:blip r:embed="rId66">
            <a:lum/>
            <a:extLst>
              <a:ext uri="{96DAC541-7B7A-43D3-8B79-37D633B846F1}">
                <asvg:svgBlip xmlns:asvg="http://schemas.microsoft.com/office/drawing/2016/SVG/main" r:embed="rId67"/>
              </a:ext>
            </a:extLst>
          </a:blip>
          <a:srcRect/>
          <a:stretch>
            <a:fillRect/>
          </a:stretch>
        </p:blipFill>
        <p:spPr bwMode="white">
          <a:xfrm>
            <a:off x="6985000" y="4445000"/>
            <a:ext cx="635000" cy="635000"/>
          </a:xfrm>
          <a:prstGeom prst="rect">
            <a:avLst/>
          </a:prstGeom>
          <a:ln>
            <a:headEnd type="none"/>
            <a:tailEnd type="none"/>
          </a:ln>
        </p:spPr>
      </p:pic>
      <p:sp>
        <p:nvSpPr>
          <p:cNvPr id="68" name="TextBox68"/>
          <p:cNvSpPr txBox="1">
            <a:spLocks noChangeArrowheads="1"/>
          </p:cNvSpPr>
          <p:nvPr/>
        </p:nvSpPr>
        <p:spPr bwMode="white">
          <a:xfrm>
            <a:off x="666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Controls</a:t>
            </a:r>
          </a:p>
        </p:txBody>
      </p:sp>
      <p:pic>
        <p:nvPicPr>
          <p:cNvPr id="69" name="Picture 69"/>
          <p:cNvPicPr>
            <a:picLocks noChangeAspect="1"/>
          </p:cNvPicPr>
          <p:nvPr/>
        </p:nvPicPr>
        <p:blipFill>
          <a:blip r:embed="rId68">
            <a:lum/>
            <a:extLst>
              <a:ext uri="{96DAC541-7B7A-43D3-8B79-37D633B846F1}">
                <asvg:svgBlip xmlns:asvg="http://schemas.microsoft.com/office/drawing/2016/SVG/main" r:embed="rId69"/>
              </a:ext>
            </a:extLst>
          </a:blip>
          <a:srcRect/>
          <a:stretch>
            <a:fillRect/>
          </a:stretch>
        </p:blipFill>
        <p:spPr bwMode="white">
          <a:xfrm>
            <a:off x="8255000" y="4445000"/>
            <a:ext cx="635000" cy="635000"/>
          </a:xfrm>
          <a:prstGeom prst="rect">
            <a:avLst/>
          </a:prstGeom>
          <a:ln>
            <a:headEnd type="none"/>
            <a:tailEnd type="none"/>
          </a:ln>
        </p:spPr>
      </p:pic>
      <p:sp>
        <p:nvSpPr>
          <p:cNvPr id="70" name="TextBox70"/>
          <p:cNvSpPr txBox="1">
            <a:spLocks noChangeArrowheads="1"/>
          </p:cNvSpPr>
          <p:nvPr/>
        </p:nvSpPr>
        <p:spPr bwMode="white">
          <a:xfrm>
            <a:off x="793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Controls-Horizontal</a:t>
            </a:r>
          </a:p>
        </p:txBody>
      </p:sp>
      <p:pic>
        <p:nvPicPr>
          <p:cNvPr id="71" name="Picture 71"/>
          <p:cNvPicPr>
            <a:picLocks noChangeAspect="1"/>
          </p:cNvPicPr>
          <p:nvPr/>
        </p:nvPicPr>
        <p:blipFill>
          <a:blip r:embed="rId70">
            <a:lum/>
            <a:extLst>
              <a:ext uri="{96DAC541-7B7A-43D3-8B79-37D633B846F1}">
                <asvg:svgBlip xmlns:asvg="http://schemas.microsoft.com/office/drawing/2016/SVG/main" r:embed="rId71"/>
              </a:ext>
            </a:extLst>
          </a:blip>
          <a:srcRect/>
          <a:stretch>
            <a:fillRect/>
          </a:stretch>
        </p:blipFill>
        <p:spPr bwMode="white">
          <a:xfrm>
            <a:off x="9525000" y="4445000"/>
            <a:ext cx="635000" cy="635000"/>
          </a:xfrm>
          <a:prstGeom prst="rect">
            <a:avLst/>
          </a:prstGeom>
          <a:ln>
            <a:headEnd type="none"/>
            <a:tailEnd type="none"/>
          </a:ln>
        </p:spPr>
      </p:pic>
      <p:sp>
        <p:nvSpPr>
          <p:cNvPr id="72" name="TextBox72"/>
          <p:cNvSpPr txBox="1">
            <a:spLocks noChangeArrowheads="1"/>
          </p:cNvSpPr>
          <p:nvPr/>
        </p:nvSpPr>
        <p:spPr bwMode="white">
          <a:xfrm>
            <a:off x="920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Cost-Alerts</a:t>
            </a:r>
          </a:p>
        </p:txBody>
      </p:sp>
      <p:pic>
        <p:nvPicPr>
          <p:cNvPr id="73" name="Picture 73"/>
          <p:cNvPicPr>
            <a:picLocks noChangeAspect="1"/>
          </p:cNvPicPr>
          <p:nvPr/>
        </p:nvPicPr>
        <p:blipFill>
          <a:blip r:embed="rId72">
            <a:lum/>
            <a:extLst>
              <a:ext uri="{96DAC541-7B7A-43D3-8B79-37D633B846F1}">
                <asvg:svgBlip xmlns:asvg="http://schemas.microsoft.com/office/drawing/2016/SVG/main" r:embed="rId73"/>
              </a:ext>
            </a:extLst>
          </a:blip>
          <a:srcRect/>
          <a:stretch>
            <a:fillRect/>
          </a:stretch>
        </p:blipFill>
        <p:spPr bwMode="white">
          <a:xfrm>
            <a:off x="10795000" y="4445000"/>
            <a:ext cx="635000" cy="635000"/>
          </a:xfrm>
          <a:prstGeom prst="rect">
            <a:avLst/>
          </a:prstGeom>
          <a:ln>
            <a:headEnd type="none"/>
            <a:tailEnd type="none"/>
          </a:ln>
        </p:spPr>
      </p:pic>
      <p:sp>
        <p:nvSpPr>
          <p:cNvPr id="74" name="TextBox74"/>
          <p:cNvSpPr txBox="1">
            <a:spLocks noChangeArrowheads="1"/>
          </p:cNvSpPr>
          <p:nvPr/>
        </p:nvSpPr>
        <p:spPr bwMode="white">
          <a:xfrm>
            <a:off x="1047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Cost-Analysis</a:t>
            </a:r>
          </a:p>
        </p:txBody>
      </p:sp>
      <p:pic>
        <p:nvPicPr>
          <p:cNvPr id="75" name="Picture 75"/>
          <p:cNvPicPr>
            <a:picLocks noChangeAspect="1"/>
          </p:cNvPicPr>
          <p:nvPr/>
        </p:nvPicPr>
        <p:blipFill>
          <a:blip r:embed="rId74">
            <a:lum/>
            <a:extLst>
              <a:ext uri="{96DAC541-7B7A-43D3-8B79-37D633B846F1}">
                <asvg:svgBlip xmlns:asvg="http://schemas.microsoft.com/office/drawing/2016/SVG/main" r:embed="rId75"/>
              </a:ext>
            </a:extLst>
          </a:blip>
          <a:srcRect/>
          <a:stretch>
            <a:fillRect/>
          </a:stretch>
        </p:blipFill>
        <p:spPr bwMode="white">
          <a:xfrm>
            <a:off x="635000" y="5715000"/>
            <a:ext cx="635000" cy="635000"/>
          </a:xfrm>
          <a:prstGeom prst="rect">
            <a:avLst/>
          </a:prstGeom>
          <a:ln>
            <a:headEnd type="none"/>
            <a:tailEnd type="none"/>
          </a:ln>
        </p:spPr>
      </p:pic>
      <p:sp>
        <p:nvSpPr>
          <p:cNvPr id="76" name="TextBox76"/>
          <p:cNvSpPr txBox="1">
            <a:spLocks noChangeArrowheads="1"/>
          </p:cNvSpPr>
          <p:nvPr/>
        </p:nvSpPr>
        <p:spPr bwMode="white">
          <a:xfrm>
            <a:off x="31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Cost-Budgets</a:t>
            </a:r>
          </a:p>
        </p:txBody>
      </p:sp>
      <p:pic>
        <p:nvPicPr>
          <p:cNvPr id="77" name="Picture 77"/>
          <p:cNvPicPr>
            <a:picLocks noChangeAspect="1"/>
          </p:cNvPicPr>
          <p:nvPr/>
        </p:nvPicPr>
        <p:blipFill>
          <a:blip r:embed="rId76">
            <a:lum/>
            <a:extLst>
              <a:ext uri="{96DAC541-7B7A-43D3-8B79-37D633B846F1}">
                <asvg:svgBlip xmlns:asvg="http://schemas.microsoft.com/office/drawing/2016/SVG/main" r:embed="rId77"/>
              </a:ext>
            </a:extLst>
          </a:blip>
          <a:srcRect/>
          <a:stretch>
            <a:fillRect/>
          </a:stretch>
        </p:blipFill>
        <p:spPr bwMode="white">
          <a:xfrm>
            <a:off x="1905000" y="5715000"/>
            <a:ext cx="635000" cy="635000"/>
          </a:xfrm>
          <a:prstGeom prst="rect">
            <a:avLst/>
          </a:prstGeom>
          <a:ln>
            <a:headEnd type="none"/>
            <a:tailEnd type="none"/>
          </a:ln>
        </p:spPr>
      </p:pic>
      <p:sp>
        <p:nvSpPr>
          <p:cNvPr id="78" name="TextBox78"/>
          <p:cNvSpPr txBox="1">
            <a:spLocks noChangeArrowheads="1"/>
          </p:cNvSpPr>
          <p:nvPr/>
        </p:nvSpPr>
        <p:spPr bwMode="white">
          <a:xfrm>
            <a:off x="158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Counter</a:t>
            </a:r>
          </a:p>
        </p:txBody>
      </p:sp>
      <p:pic>
        <p:nvPicPr>
          <p:cNvPr id="79" name="Picture 79"/>
          <p:cNvPicPr>
            <a:picLocks noChangeAspect="1"/>
          </p:cNvPicPr>
          <p:nvPr/>
        </p:nvPicPr>
        <p:blipFill>
          <a:blip r:embed="rId78">
            <a:lum/>
            <a:extLst>
              <a:ext uri="{96DAC541-7B7A-43D3-8B79-37D633B846F1}">
                <asvg:svgBlip xmlns:asvg="http://schemas.microsoft.com/office/drawing/2016/SVG/main" r:embed="rId79"/>
              </a:ext>
            </a:extLst>
          </a:blip>
          <a:srcRect/>
          <a:stretch>
            <a:fillRect/>
          </a:stretch>
        </p:blipFill>
        <p:spPr bwMode="white">
          <a:xfrm>
            <a:off x="3175000" y="5715000"/>
            <a:ext cx="635000" cy="635000"/>
          </a:xfrm>
          <a:prstGeom prst="rect">
            <a:avLst/>
          </a:prstGeom>
          <a:ln>
            <a:headEnd type="none"/>
            <a:tailEnd type="none"/>
          </a:ln>
        </p:spPr>
      </p:pic>
      <p:sp>
        <p:nvSpPr>
          <p:cNvPr id="80" name="TextBox80"/>
          <p:cNvSpPr txBox="1">
            <a:spLocks noChangeArrowheads="1"/>
          </p:cNvSpPr>
          <p:nvPr/>
        </p:nvSpPr>
        <p:spPr bwMode="white">
          <a:xfrm>
            <a:off x="285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Cubes</a:t>
            </a:r>
          </a:p>
        </p:txBody>
      </p:sp>
      <p:pic>
        <p:nvPicPr>
          <p:cNvPr id="81" name="Picture 81"/>
          <p:cNvPicPr>
            <a:picLocks noChangeAspect="1"/>
          </p:cNvPicPr>
          <p:nvPr/>
        </p:nvPicPr>
        <p:blipFill>
          <a:blip r:embed="rId80">
            <a:lum/>
            <a:extLst>
              <a:ext uri="{96DAC541-7B7A-43D3-8B79-37D633B846F1}">
                <asvg:svgBlip xmlns:asvg="http://schemas.microsoft.com/office/drawing/2016/SVG/main" r:embed="rId81"/>
              </a:ext>
            </a:extLst>
          </a:blip>
          <a:srcRect/>
          <a:stretch>
            <a:fillRect/>
          </a:stretch>
        </p:blipFill>
        <p:spPr bwMode="white">
          <a:xfrm>
            <a:off x="4445000" y="5715000"/>
            <a:ext cx="635000" cy="635000"/>
          </a:xfrm>
          <a:prstGeom prst="rect">
            <a:avLst/>
          </a:prstGeom>
          <a:ln>
            <a:headEnd type="none"/>
            <a:tailEnd type="none"/>
          </a:ln>
        </p:spPr>
      </p:pic>
      <p:sp>
        <p:nvSpPr>
          <p:cNvPr id="82" name="TextBox82"/>
          <p:cNvSpPr txBox="1">
            <a:spLocks noChangeArrowheads="1"/>
          </p:cNvSpPr>
          <p:nvPr/>
        </p:nvSpPr>
        <p:spPr bwMode="white">
          <a:xfrm>
            <a:off x="412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Dev-Console</a:t>
            </a:r>
          </a:p>
        </p:txBody>
      </p:sp>
      <p:pic>
        <p:nvPicPr>
          <p:cNvPr id="83" name="Picture 83"/>
          <p:cNvPicPr>
            <a:picLocks noChangeAspect="1"/>
          </p:cNvPicPr>
          <p:nvPr/>
        </p:nvPicPr>
        <p:blipFill>
          <a:blip r:embed="rId82">
            <a:lum/>
            <a:extLst>
              <a:ext uri="{96DAC541-7B7A-43D3-8B79-37D633B846F1}">
                <asvg:svgBlip xmlns:asvg="http://schemas.microsoft.com/office/drawing/2016/SVG/main" r:embed="rId83"/>
              </a:ext>
            </a:extLst>
          </a:blip>
          <a:srcRect/>
          <a:stretch>
            <a:fillRect/>
          </a:stretch>
        </p:blipFill>
        <p:spPr bwMode="white">
          <a:xfrm>
            <a:off x="5715000" y="5715000"/>
            <a:ext cx="635000" cy="635000"/>
          </a:xfrm>
          <a:prstGeom prst="rect">
            <a:avLst/>
          </a:prstGeom>
          <a:ln>
            <a:headEnd type="none"/>
            <a:tailEnd type="none"/>
          </a:ln>
        </p:spPr>
      </p:pic>
      <p:sp>
        <p:nvSpPr>
          <p:cNvPr id="84" name="TextBox84"/>
          <p:cNvSpPr txBox="1">
            <a:spLocks noChangeArrowheads="1"/>
          </p:cNvSpPr>
          <p:nvPr/>
        </p:nvSpPr>
        <p:spPr bwMode="white">
          <a:xfrm>
            <a:off x="539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Download</a:t>
            </a:r>
          </a:p>
        </p:txBody>
      </p:sp>
      <p:pic>
        <p:nvPicPr>
          <p:cNvPr id="85" name="Picture 85"/>
          <p:cNvPicPr>
            <a:picLocks noChangeAspect="1"/>
          </p:cNvPicPr>
          <p:nvPr/>
        </p:nvPicPr>
        <p:blipFill>
          <a:blip r:embed="rId84">
            <a:lum/>
            <a:extLst>
              <a:ext uri="{96DAC541-7B7A-43D3-8B79-37D633B846F1}">
                <asvg:svgBlip xmlns:asvg="http://schemas.microsoft.com/office/drawing/2016/SVG/main" r:embed="rId85"/>
              </a:ext>
            </a:extLst>
          </a:blip>
          <a:srcRect/>
          <a:stretch>
            <a:fillRect/>
          </a:stretch>
        </p:blipFill>
        <p:spPr bwMode="white">
          <a:xfrm>
            <a:off x="6985000" y="5715000"/>
            <a:ext cx="635000" cy="635000"/>
          </a:xfrm>
          <a:prstGeom prst="rect">
            <a:avLst/>
          </a:prstGeom>
          <a:ln>
            <a:headEnd type="none"/>
            <a:tailEnd type="none"/>
          </a:ln>
        </p:spPr>
      </p:pic>
      <p:sp>
        <p:nvSpPr>
          <p:cNvPr id="86" name="TextBox86"/>
          <p:cNvSpPr txBox="1">
            <a:spLocks noChangeArrowheads="1"/>
          </p:cNvSpPr>
          <p:nvPr/>
        </p:nvSpPr>
        <p:spPr bwMode="white">
          <a:xfrm>
            <a:off x="666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Error</a:t>
            </a:r>
          </a:p>
        </p:txBody>
      </p:sp>
      <p:pic>
        <p:nvPicPr>
          <p:cNvPr id="87" name="Picture 87"/>
          <p:cNvPicPr>
            <a:picLocks noChangeAspect="1"/>
          </p:cNvPicPr>
          <p:nvPr/>
        </p:nvPicPr>
        <p:blipFill>
          <a:blip r:embed="rId86">
            <a:lum/>
            <a:extLst>
              <a:ext uri="{96DAC541-7B7A-43D3-8B79-37D633B846F1}">
                <asvg:svgBlip xmlns:asvg="http://schemas.microsoft.com/office/drawing/2016/SVG/main" r:embed="rId87"/>
              </a:ext>
            </a:extLst>
          </a:blip>
          <a:srcRect/>
          <a:stretch>
            <a:fillRect/>
          </a:stretch>
        </p:blipFill>
        <p:spPr bwMode="white">
          <a:xfrm>
            <a:off x="8255000" y="5715000"/>
            <a:ext cx="635000" cy="635000"/>
          </a:xfrm>
          <a:prstGeom prst="rect">
            <a:avLst/>
          </a:prstGeom>
          <a:ln>
            <a:headEnd type="none"/>
            <a:tailEnd type="none"/>
          </a:ln>
        </p:spPr>
      </p:pic>
      <p:sp>
        <p:nvSpPr>
          <p:cNvPr id="88" name="TextBox88"/>
          <p:cNvSpPr txBox="1">
            <a:spLocks noChangeArrowheads="1"/>
          </p:cNvSpPr>
          <p:nvPr/>
        </p:nvSpPr>
        <p:spPr bwMode="white">
          <a:xfrm>
            <a:off x="793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Extensions</a:t>
            </a:r>
          </a:p>
        </p:txBody>
      </p:sp>
      <p:pic>
        <p:nvPicPr>
          <p:cNvPr id="89" name="Picture 89"/>
          <p:cNvPicPr>
            <a:picLocks noChangeAspect="1"/>
          </p:cNvPicPr>
          <p:nvPr/>
        </p:nvPicPr>
        <p:blipFill>
          <a:blip r:embed="rId88">
            <a:lum/>
            <a:extLst>
              <a:ext uri="{96DAC541-7B7A-43D3-8B79-37D633B846F1}">
                <asvg:svgBlip xmlns:asvg="http://schemas.microsoft.com/office/drawing/2016/SVG/main" r:embed="rId89"/>
              </a:ext>
            </a:extLst>
          </a:blip>
          <a:srcRect/>
          <a:stretch>
            <a:fillRect/>
          </a:stretch>
        </p:blipFill>
        <p:spPr bwMode="white">
          <a:xfrm>
            <a:off x="9525000" y="5715000"/>
            <a:ext cx="635000" cy="635000"/>
          </a:xfrm>
          <a:prstGeom prst="rect">
            <a:avLst/>
          </a:prstGeom>
          <a:ln>
            <a:headEnd type="none"/>
            <a:tailEnd type="none"/>
          </a:ln>
        </p:spPr>
      </p:pic>
      <p:sp>
        <p:nvSpPr>
          <p:cNvPr id="90" name="TextBox90"/>
          <p:cNvSpPr txBox="1">
            <a:spLocks noChangeArrowheads="1"/>
          </p:cNvSpPr>
          <p:nvPr/>
        </p:nvSpPr>
        <p:spPr bwMode="white">
          <a:xfrm>
            <a:off x="920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File</a:t>
            </a:r>
          </a:p>
        </p:txBody>
      </p:sp>
      <p:pic>
        <p:nvPicPr>
          <p:cNvPr id="91" name="Picture 91"/>
          <p:cNvPicPr>
            <a:picLocks noChangeAspect="1"/>
          </p:cNvPicPr>
          <p:nvPr/>
        </p:nvPicPr>
        <p:blipFill>
          <a:blip r:embed="rId90">
            <a:lum/>
            <a:extLst>
              <a:ext uri="{96DAC541-7B7A-43D3-8B79-37D633B846F1}">
                <asvg:svgBlip xmlns:asvg="http://schemas.microsoft.com/office/drawing/2016/SVG/main" r:embed="rId91"/>
              </a:ext>
            </a:extLst>
          </a:blip>
          <a:srcRect/>
          <a:stretch>
            <a:fillRect/>
          </a:stretch>
        </p:blipFill>
        <p:spPr bwMode="white">
          <a:xfrm>
            <a:off x="10795000" y="5715000"/>
            <a:ext cx="635000" cy="635000"/>
          </a:xfrm>
          <a:prstGeom prst="rect">
            <a:avLst/>
          </a:prstGeom>
          <a:ln>
            <a:headEnd type="none"/>
            <a:tailEnd type="none"/>
          </a:ln>
        </p:spPr>
      </p:pic>
      <p:sp>
        <p:nvSpPr>
          <p:cNvPr id="92" name="TextBox92"/>
          <p:cNvSpPr txBox="1">
            <a:spLocks noChangeArrowheads="1"/>
          </p:cNvSpPr>
          <p:nvPr/>
        </p:nvSpPr>
        <p:spPr bwMode="white">
          <a:xfrm>
            <a:off x="1047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Files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444E23-B954-C115-F353-2F212F776F33}"/>
              </a:ext>
            </a:extLst>
          </p:cNvPr>
          <p:cNvSpPr txBox="1"/>
          <p:nvPr/>
        </p:nvSpPr>
        <p:spPr>
          <a:xfrm>
            <a:off x="920752" y="882628"/>
            <a:ext cx="10202268" cy="461665"/>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Roboto" panose="02000000000000000000" pitchFamily="2" charset="0"/>
              </a:rPr>
              <a:t>The legal things</a:t>
            </a:r>
            <a:endParaRPr lang="en-DE" sz="2400"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D2727716-A54C-258A-7D33-6AC9E93BCDA1}"/>
              </a:ext>
            </a:extLst>
          </p:cNvPr>
          <p:cNvSpPr txBox="1"/>
          <p:nvPr/>
        </p:nvSpPr>
        <p:spPr>
          <a:xfrm>
            <a:off x="920752" y="1673771"/>
            <a:ext cx="10017074" cy="276999"/>
          </a:xfrm>
          <a:prstGeom prst="rect">
            <a:avLst/>
          </a:prstGeom>
          <a:noFill/>
        </p:spPr>
        <p:txBody>
          <a:bodyPr wrap="squar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This deck is collection of Dynamics 365 and Azure Icons, owned by Microsoft. The following terms apply:</a:t>
            </a:r>
            <a:endParaRPr lang="en-DE" sz="1200" b="1" dirty="0">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866F7712-671C-561F-9991-1D9870DA1D99}"/>
              </a:ext>
            </a:extLst>
          </p:cNvPr>
          <p:cNvSpPr txBox="1"/>
          <p:nvPr/>
        </p:nvSpPr>
        <p:spPr>
          <a:xfrm>
            <a:off x="920752" y="2101931"/>
            <a:ext cx="4826905" cy="3016210"/>
          </a:xfrm>
          <a:prstGeom prst="rect">
            <a:avLst/>
          </a:prstGeom>
          <a:noFill/>
        </p:spPr>
        <p:txBody>
          <a:bodyPr wrap="square" rtlCol="0">
            <a:spAutoFit/>
          </a:bodyPr>
          <a:lstStyle/>
          <a:p>
            <a:r>
              <a:rPr lang="en-US" sz="1000" b="1" dirty="0">
                <a:latin typeface="Roboto" panose="02000000000000000000" pitchFamily="2" charset="0"/>
                <a:ea typeface="Roboto" panose="02000000000000000000" pitchFamily="2" charset="0"/>
                <a:cs typeface="Roboto" panose="02000000000000000000" pitchFamily="2" charset="0"/>
              </a:rPr>
              <a:t>Do’s</a:t>
            </a:r>
            <a:r>
              <a:rPr lang="en-US" sz="1000" dirty="0">
                <a:latin typeface="Roboto" panose="02000000000000000000" pitchFamily="2" charset="0"/>
                <a:ea typeface="Roboto" panose="02000000000000000000" pitchFamily="2" charset="0"/>
                <a:cs typeface="Roboto" panose="02000000000000000000" pitchFamily="2" charset="0"/>
              </a:rPr>
              <a:t> </a:t>
            </a:r>
          </a:p>
          <a:p>
            <a:pPr marL="171450" indent="-171450">
              <a:buFontTx/>
              <a:buChar char="-"/>
            </a:pPr>
            <a:r>
              <a:rPr lang="en-US" sz="1000" dirty="0">
                <a:latin typeface="Roboto" panose="02000000000000000000" pitchFamily="2" charset="0"/>
                <a:ea typeface="Roboto" panose="02000000000000000000" pitchFamily="2" charset="0"/>
                <a:cs typeface="Roboto" panose="02000000000000000000" pitchFamily="2" charset="0"/>
              </a:rPr>
              <a:t>Use the icons to illustrate how products can work together</a:t>
            </a:r>
          </a:p>
          <a:p>
            <a:pPr marL="171450" indent="-171450">
              <a:buFontTx/>
              <a:buChar char="-"/>
            </a:pPr>
            <a:r>
              <a:rPr lang="en-US" sz="1000" dirty="0">
                <a:latin typeface="Roboto" panose="02000000000000000000" pitchFamily="2" charset="0"/>
                <a:ea typeface="Roboto" panose="02000000000000000000" pitchFamily="2" charset="0"/>
                <a:cs typeface="Roboto" panose="02000000000000000000" pitchFamily="2" charset="0"/>
              </a:rPr>
              <a:t>In diagrams, we recommend to include the product name somewhere close to the icon</a:t>
            </a:r>
          </a:p>
          <a:p>
            <a:pPr marL="171450" indent="-171450">
              <a:buFontTx/>
              <a:buChar char="-"/>
            </a:pPr>
            <a:r>
              <a:rPr lang="en-US" sz="1000" dirty="0">
                <a:latin typeface="Roboto" panose="02000000000000000000" pitchFamily="2" charset="0"/>
                <a:ea typeface="Roboto" panose="02000000000000000000" pitchFamily="2" charset="0"/>
                <a:cs typeface="Roboto" panose="02000000000000000000" pitchFamily="2" charset="0"/>
              </a:rPr>
              <a:t>Use the icons as they would appear within Dynamics 365 </a:t>
            </a:r>
          </a:p>
          <a:p>
            <a:endParaRPr lang="en-US" sz="1000" dirty="0">
              <a:latin typeface="Roboto" panose="02000000000000000000" pitchFamily="2" charset="0"/>
              <a:ea typeface="Roboto" panose="02000000000000000000" pitchFamily="2" charset="0"/>
              <a:cs typeface="Roboto" panose="02000000000000000000" pitchFamily="2" charset="0"/>
            </a:endParaRPr>
          </a:p>
          <a:p>
            <a:r>
              <a:rPr lang="en-US" sz="1000" b="1" dirty="0">
                <a:latin typeface="Roboto" panose="02000000000000000000" pitchFamily="2" charset="0"/>
                <a:ea typeface="Roboto" panose="02000000000000000000" pitchFamily="2" charset="0"/>
                <a:cs typeface="Roboto" panose="02000000000000000000" pitchFamily="2" charset="0"/>
              </a:rPr>
              <a:t>Don’ts</a:t>
            </a:r>
          </a:p>
          <a:p>
            <a:pPr marL="171450" indent="-171450">
              <a:buFontTx/>
              <a:buChar char="-"/>
            </a:pPr>
            <a:r>
              <a:rPr lang="en-US" sz="1000" dirty="0">
                <a:latin typeface="Roboto" panose="02000000000000000000" pitchFamily="2" charset="0"/>
                <a:ea typeface="Roboto" panose="02000000000000000000" pitchFamily="2" charset="0"/>
                <a:cs typeface="Roboto" panose="02000000000000000000" pitchFamily="2" charset="0"/>
              </a:rPr>
              <a:t>Don’t crop, flip or rotate icons</a:t>
            </a:r>
          </a:p>
          <a:p>
            <a:pPr marL="171450" indent="-171450">
              <a:buFontTx/>
              <a:buChar char="-"/>
            </a:pPr>
            <a:r>
              <a:rPr lang="en-US" sz="1000" dirty="0">
                <a:latin typeface="Roboto" panose="02000000000000000000" pitchFamily="2" charset="0"/>
                <a:ea typeface="Roboto" panose="02000000000000000000" pitchFamily="2" charset="0"/>
                <a:cs typeface="Roboto" panose="02000000000000000000" pitchFamily="2" charset="0"/>
              </a:rPr>
              <a:t>Don’t distort or change icon shape in any way</a:t>
            </a:r>
          </a:p>
          <a:p>
            <a:pPr marL="171450" indent="-171450">
              <a:buFontTx/>
              <a:buChar char="-"/>
            </a:pPr>
            <a:r>
              <a:rPr lang="en-US" sz="1000" dirty="0">
                <a:latin typeface="Roboto" panose="02000000000000000000" pitchFamily="2" charset="0"/>
                <a:ea typeface="Roboto" panose="02000000000000000000" pitchFamily="2" charset="0"/>
                <a:cs typeface="Roboto" panose="02000000000000000000" pitchFamily="2" charset="0"/>
              </a:rPr>
              <a:t>Don’t use Microsoft product icons to represent your product or service </a:t>
            </a:r>
          </a:p>
          <a:p>
            <a:pPr marL="171450" indent="-171450">
              <a:buFontTx/>
              <a:buChar char="-"/>
            </a:pPr>
            <a:endParaRPr lang="en-US" sz="1000" dirty="0">
              <a:latin typeface="Roboto" panose="02000000000000000000" pitchFamily="2" charset="0"/>
              <a:ea typeface="Roboto" panose="02000000000000000000" pitchFamily="2" charset="0"/>
              <a:cs typeface="Roboto" panose="02000000000000000000" pitchFamily="2" charset="0"/>
            </a:endParaRPr>
          </a:p>
          <a:p>
            <a:endParaRPr lang="en-US" sz="1000" dirty="0">
              <a:latin typeface="Roboto" panose="02000000000000000000" pitchFamily="2" charset="0"/>
              <a:ea typeface="Roboto" panose="02000000000000000000" pitchFamily="2" charset="0"/>
              <a:cs typeface="Roboto" panose="02000000000000000000" pitchFamily="2" charset="0"/>
            </a:endParaRPr>
          </a:p>
          <a:p>
            <a:r>
              <a:rPr lang="en-US" sz="1000" b="1" dirty="0">
                <a:latin typeface="Roboto" panose="02000000000000000000" pitchFamily="2" charset="0"/>
                <a:ea typeface="Roboto" panose="02000000000000000000" pitchFamily="2" charset="0"/>
                <a:cs typeface="Roboto" panose="02000000000000000000" pitchFamily="2" charset="0"/>
              </a:rPr>
              <a:t>The Icon sets are available for download here:</a:t>
            </a:r>
          </a:p>
          <a:p>
            <a:pPr marL="171450" indent="-171450">
              <a:buFontTx/>
              <a:buChar char="-"/>
            </a:pPr>
            <a:r>
              <a:rPr lang="en-US" sz="1000" dirty="0">
                <a:latin typeface="Roboto" panose="02000000000000000000" pitchFamily="2" charset="0"/>
                <a:ea typeface="Roboto" panose="02000000000000000000" pitchFamily="2" charset="0"/>
                <a:cs typeface="Roboto" panose="02000000000000000000" pitchFamily="2" charset="0"/>
                <a:hlinkClick r:id="rId2">
                  <a:extLst>
                    <a:ext uri="{A12FA001-AC4F-418D-AE19-62706E023703}">
                      <ahyp:hlinkClr xmlns:ahyp="http://schemas.microsoft.com/office/drawing/2018/hyperlinkcolor" val="tx"/>
                    </a:ext>
                  </a:extLst>
                </a:hlinkClick>
              </a:rPr>
              <a:t>https://learn.microsoft.com/en-us/dynamics365/get-started/icons</a:t>
            </a:r>
            <a:endParaRPr lang="en-US" sz="1000" dirty="0">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000" dirty="0">
                <a:latin typeface="Roboto" panose="02000000000000000000" pitchFamily="2" charset="0"/>
                <a:ea typeface="Roboto" panose="02000000000000000000" pitchFamily="2" charset="0"/>
                <a:cs typeface="Roboto" panose="02000000000000000000" pitchFamily="2" charset="0"/>
                <a:hlinkClick r:id="rId3">
                  <a:extLst>
                    <a:ext uri="{A12FA001-AC4F-418D-AE19-62706E023703}">
                      <ahyp:hlinkClr xmlns:ahyp="http://schemas.microsoft.com/office/drawing/2018/hyperlinkcolor" val="tx"/>
                    </a:ext>
                  </a:extLst>
                </a:hlinkClick>
              </a:rPr>
              <a:t>https://learn.microsoft.com/en-us/azure/architecture/icons/</a:t>
            </a:r>
            <a:endParaRPr lang="en-US" sz="1000" dirty="0">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000" dirty="0">
                <a:latin typeface="Roboto" panose="02000000000000000000" pitchFamily="2" charset="0"/>
                <a:ea typeface="Roboto" panose="02000000000000000000" pitchFamily="2" charset="0"/>
                <a:cs typeface="Roboto" panose="02000000000000000000" pitchFamily="2" charset="0"/>
                <a:hlinkClick r:id="rId4">
                  <a:extLst>
                    <a:ext uri="{A12FA001-AC4F-418D-AE19-62706E023703}">
                      <ahyp:hlinkClr xmlns:ahyp="http://schemas.microsoft.com/office/drawing/2018/hyperlinkcolor" val="tx"/>
                    </a:ext>
                  </a:extLst>
                </a:hlinkClick>
              </a:rPr>
              <a:t>https://learn.microsoft.com/en-us/power-platform/guidance/icons</a:t>
            </a:r>
            <a:endParaRPr lang="en-US" sz="1000" dirty="0">
              <a:latin typeface="Roboto" panose="02000000000000000000" pitchFamily="2" charset="0"/>
              <a:ea typeface="Roboto" panose="02000000000000000000" pitchFamily="2" charset="0"/>
              <a:cs typeface="Roboto" panose="02000000000000000000" pitchFamily="2" charset="0"/>
            </a:endParaRPr>
          </a:p>
          <a:p>
            <a:endParaRPr lang="en-US" sz="1000" dirty="0">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endParaRPr lang="en-US" sz="1000" b="1" dirty="0">
              <a:latin typeface="Roboto" panose="02000000000000000000" pitchFamily="2" charset="0"/>
              <a:ea typeface="Roboto" panose="02000000000000000000" pitchFamily="2" charset="0"/>
              <a:cs typeface="Roboto" panose="02000000000000000000" pitchFamily="2" charset="0"/>
            </a:endParaRPr>
          </a:p>
          <a:p>
            <a:endParaRPr lang="en-US" sz="1000" dirty="0">
              <a:latin typeface="Roboto" panose="02000000000000000000" pitchFamily="2" charset="0"/>
              <a:ea typeface="Roboto" panose="02000000000000000000" pitchFamily="2" charset="0"/>
              <a:cs typeface="Roboto" panose="02000000000000000000" pitchFamily="2" charset="0"/>
            </a:endParaRPr>
          </a:p>
        </p:txBody>
      </p:sp>
      <p:sp>
        <p:nvSpPr>
          <p:cNvPr id="10" name="TextBox 9">
            <a:extLst>
              <a:ext uri="{FF2B5EF4-FFF2-40B4-BE49-F238E27FC236}">
                <a16:creationId xmlns:a16="http://schemas.microsoft.com/office/drawing/2014/main" id="{04EDE151-0A42-D314-DB08-DF416A8FA68C}"/>
              </a:ext>
            </a:extLst>
          </p:cNvPr>
          <p:cNvSpPr txBox="1"/>
          <p:nvPr/>
        </p:nvSpPr>
        <p:spPr>
          <a:xfrm>
            <a:off x="6183086" y="2101931"/>
            <a:ext cx="4754740" cy="861774"/>
          </a:xfrm>
          <a:prstGeom prst="rect">
            <a:avLst/>
          </a:prstGeom>
          <a:noFill/>
        </p:spPr>
        <p:txBody>
          <a:bodyPr wrap="square" rtlCol="0">
            <a:spAutoFit/>
          </a:bodyPr>
          <a:lstStyle/>
          <a:p>
            <a:r>
              <a:rPr lang="en-US" sz="1000" b="1" dirty="0">
                <a:latin typeface="Roboto" panose="02000000000000000000" pitchFamily="2" charset="0"/>
                <a:ea typeface="Roboto" panose="02000000000000000000" pitchFamily="2" charset="0"/>
                <a:cs typeface="Roboto" panose="02000000000000000000" pitchFamily="2" charset="0"/>
              </a:rPr>
              <a:t>Terms </a:t>
            </a:r>
          </a:p>
          <a:p>
            <a:r>
              <a:rPr lang="en-US" sz="1000" dirty="0">
                <a:latin typeface="Roboto" panose="02000000000000000000" pitchFamily="2" charset="0"/>
                <a:ea typeface="Roboto" panose="02000000000000000000" pitchFamily="2" charset="0"/>
                <a:cs typeface="Roboto" panose="02000000000000000000" pitchFamily="2" charset="0"/>
              </a:rPr>
              <a:t>Microsoft permits the use of these icons in architectural diagrams, training materials, or documentation. You may copy, distribute, and display the icons only for the permitted use unless granted explicit permission by Microsoft. Microsoft reserves all other rights.</a:t>
            </a:r>
            <a:endParaRPr lang="en-DE" sz="10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67248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GENERAL</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Folder-Blank</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Folder-Website</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FTP</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Gear</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Globe-Error</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Globe-Success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Globe-Warning</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Guide</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Heart</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Image</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Input-Output</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Journey-Hub</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Launch-Portal</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Learn</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Load-Test</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Location</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Log-Streaming</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Management-Portal</a:t>
            </a:r>
          </a:p>
        </p:txBody>
      </p:sp>
      <p:pic>
        <p:nvPicPr>
          <p:cNvPr id="39" name="Picture 39"/>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Media-File</a:t>
            </a:r>
          </a:p>
        </p:txBody>
      </p:sp>
      <p:pic>
        <p:nvPicPr>
          <p:cNvPr id="41" name="Picture 41"/>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Mobile</a:t>
            </a:r>
          </a:p>
        </p:txBody>
      </p:sp>
      <p:pic>
        <p:nvPicPr>
          <p:cNvPr id="43" name="Picture 43"/>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Mobile-Engagement</a:t>
            </a:r>
          </a:p>
        </p:txBody>
      </p:sp>
      <p:pic>
        <p:nvPicPr>
          <p:cNvPr id="45" name="Picture 45"/>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a:t>
            </a:r>
          </a:p>
        </p:txBody>
      </p:sp>
      <p:pic>
        <p:nvPicPr>
          <p:cNvPr id="47" name="Picture 47"/>
          <p:cNvPicPr>
            <a:picLocks noChangeAspect="1"/>
          </p:cNvPicPr>
          <p:nvPr/>
        </p:nvPicPr>
        <p:blipFill>
          <a:blip r:embed="rId46">
            <a:lum/>
            <a:extLst>
              <a:ext uri="{96DAC541-7B7A-43D3-8B79-37D633B846F1}">
                <asvg:svgBlip xmlns:asvg="http://schemas.microsoft.com/office/drawing/2016/SVG/main" r:embed="rId47"/>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Powershell</a:t>
            </a:r>
          </a:p>
        </p:txBody>
      </p:sp>
      <p:pic>
        <p:nvPicPr>
          <p:cNvPr id="49" name="Picture 49"/>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Power-Up</a:t>
            </a:r>
          </a:p>
        </p:txBody>
      </p:sp>
      <p:pic>
        <p:nvPicPr>
          <p:cNvPr id="51" name="Picture 51"/>
          <p:cNvPicPr>
            <a:picLocks noChangeAspect="1"/>
          </p:cNvPicPr>
          <p:nvPr/>
        </p:nvPicPr>
        <p:blipFill>
          <a:blip r:embed="rId50">
            <a:lum/>
            <a:extLst>
              <a:ext uri="{96DAC541-7B7A-43D3-8B79-37D633B846F1}">
                <asvg:svgBlip xmlns:asvg="http://schemas.microsoft.com/office/drawing/2016/SVG/main" r:embed="rId51"/>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Feature-Previews</a:t>
            </a:r>
          </a:p>
        </p:txBody>
      </p:sp>
      <p:pic>
        <p:nvPicPr>
          <p:cNvPr id="53" name="Picture 53"/>
          <p:cNvPicPr>
            <a:picLocks noChangeAspect="1"/>
          </p:cNvPicPr>
          <p:nvPr/>
        </p:nvPicPr>
        <p:blipFill>
          <a:blip r:embed="rId52">
            <a:lum/>
            <a:extLst>
              <a:ext uri="{96DAC541-7B7A-43D3-8B79-37D633B846F1}">
                <asvg:svgBlip xmlns:asvg="http://schemas.microsoft.com/office/drawing/2016/SVG/main" r:embed="rId53"/>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Process-Explorer</a:t>
            </a:r>
          </a:p>
        </p:txBody>
      </p:sp>
      <p:pic>
        <p:nvPicPr>
          <p:cNvPr id="55" name="Picture 55"/>
          <p:cNvPicPr>
            <a:picLocks noChangeAspect="1"/>
          </p:cNvPicPr>
          <p:nvPr/>
        </p:nvPicPr>
        <p:blipFill>
          <a:blip r:embed="rId54">
            <a:lum/>
            <a:extLst>
              <a:ext uri="{96DAC541-7B7A-43D3-8B79-37D633B846F1}">
                <asvg:svgBlip xmlns:asvg="http://schemas.microsoft.com/office/drawing/2016/SVG/main" r:embed="rId55"/>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Production-Ready-Database</a:t>
            </a:r>
          </a:p>
        </p:txBody>
      </p:sp>
      <p:pic>
        <p:nvPicPr>
          <p:cNvPr id="57" name="Picture 57"/>
          <p:cNvPicPr>
            <a:picLocks noChangeAspect="1"/>
          </p:cNvPicPr>
          <p:nvPr/>
        </p:nvPicPr>
        <p:blipFill>
          <a:blip r:embed="rId56">
            <a:lum/>
            <a:extLst>
              <a:ext uri="{96DAC541-7B7A-43D3-8B79-37D633B846F1}">
                <asvg:svgBlip xmlns:asvg="http://schemas.microsoft.com/office/drawing/2016/SVG/main" r:embed="rId57"/>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Resource-Group-List</a:t>
            </a:r>
          </a:p>
        </p:txBody>
      </p:sp>
      <p:pic>
        <p:nvPicPr>
          <p:cNvPr id="59" name="Picture 59"/>
          <p:cNvPicPr>
            <a:picLocks noChangeAspect="1"/>
          </p:cNvPicPr>
          <p:nvPr/>
        </p:nvPicPr>
        <p:blipFill>
          <a:blip r:embed="rId58">
            <a:lum/>
            <a:extLst>
              <a:ext uri="{96DAC541-7B7A-43D3-8B79-37D633B846F1}">
                <asvg:svgBlip xmlns:asvg="http://schemas.microsoft.com/office/drawing/2016/SVG/main" r:embed="rId59"/>
              </a:ext>
            </a:extLst>
          </a:blip>
          <a:srcRect/>
          <a:stretch>
            <a:fillRect/>
          </a:stretch>
        </p:blipFill>
        <p:spPr bwMode="white">
          <a:xfrm>
            <a:off x="1905000" y="4445000"/>
            <a:ext cx="635000" cy="635000"/>
          </a:xfrm>
          <a:prstGeom prst="rect">
            <a:avLst/>
          </a:prstGeom>
          <a:ln>
            <a:headEnd type="none"/>
            <a:tailEnd type="none"/>
          </a:ln>
        </p:spPr>
      </p:pic>
      <p:sp>
        <p:nvSpPr>
          <p:cNvPr id="60" name="TextBox60"/>
          <p:cNvSpPr txBox="1">
            <a:spLocks noChangeArrowheads="1"/>
          </p:cNvSpPr>
          <p:nvPr/>
        </p:nvSpPr>
        <p:spPr bwMode="white">
          <a:xfrm>
            <a:off x="158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Resource-Linked</a:t>
            </a:r>
          </a:p>
        </p:txBody>
      </p:sp>
      <p:pic>
        <p:nvPicPr>
          <p:cNvPr id="61" name="Picture 61"/>
          <p:cNvPicPr>
            <a:picLocks noChangeAspect="1"/>
          </p:cNvPicPr>
          <p:nvPr/>
        </p:nvPicPr>
        <p:blipFill>
          <a:blip r:embed="rId60">
            <a:lum/>
            <a:extLst>
              <a:ext uri="{96DAC541-7B7A-43D3-8B79-37D633B846F1}">
                <asvg:svgBlip xmlns:asvg="http://schemas.microsoft.com/office/drawing/2016/SVG/main" r:embed="rId61"/>
              </a:ext>
            </a:extLst>
          </a:blip>
          <a:srcRect/>
          <a:stretch>
            <a:fillRect/>
          </a:stretch>
        </p:blipFill>
        <p:spPr bwMode="white">
          <a:xfrm>
            <a:off x="3175000" y="4445000"/>
            <a:ext cx="635000" cy="635000"/>
          </a:xfrm>
          <a:prstGeom prst="rect">
            <a:avLst/>
          </a:prstGeom>
          <a:ln>
            <a:headEnd type="none"/>
            <a:tailEnd type="none"/>
          </a:ln>
        </p:spPr>
      </p:pic>
      <p:sp>
        <p:nvSpPr>
          <p:cNvPr id="62" name="TextBox62"/>
          <p:cNvSpPr txBox="1">
            <a:spLocks noChangeArrowheads="1"/>
          </p:cNvSpPr>
          <p:nvPr/>
        </p:nvSpPr>
        <p:spPr bwMode="white">
          <a:xfrm>
            <a:off x="285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Scheduler</a:t>
            </a:r>
          </a:p>
        </p:txBody>
      </p:sp>
      <p:pic>
        <p:nvPicPr>
          <p:cNvPr id="63" name="Picture 63"/>
          <p:cNvPicPr>
            <a:picLocks noChangeAspect="1"/>
          </p:cNvPicPr>
          <p:nvPr/>
        </p:nvPicPr>
        <p:blipFill>
          <a:blip r:embed="rId62">
            <a:lum/>
            <a:extLst>
              <a:ext uri="{96DAC541-7B7A-43D3-8B79-37D633B846F1}">
                <asvg:svgBlip xmlns:asvg="http://schemas.microsoft.com/office/drawing/2016/SVG/main" r:embed="rId63"/>
              </a:ext>
            </a:extLst>
          </a:blip>
          <a:srcRect/>
          <a:stretch>
            <a:fillRect/>
          </a:stretch>
        </p:blipFill>
        <p:spPr bwMode="white">
          <a:xfrm>
            <a:off x="4445000" y="4445000"/>
            <a:ext cx="635000" cy="635000"/>
          </a:xfrm>
          <a:prstGeom prst="rect">
            <a:avLst/>
          </a:prstGeom>
          <a:ln>
            <a:headEnd type="none"/>
            <a:tailEnd type="none"/>
          </a:ln>
        </p:spPr>
      </p:pic>
      <p:sp>
        <p:nvSpPr>
          <p:cNvPr id="64" name="TextBox64"/>
          <p:cNvSpPr txBox="1">
            <a:spLocks noChangeArrowheads="1"/>
          </p:cNvSpPr>
          <p:nvPr/>
        </p:nvSpPr>
        <p:spPr bwMode="white">
          <a:xfrm>
            <a:off x="412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Search</a:t>
            </a:r>
          </a:p>
        </p:txBody>
      </p:sp>
      <p:pic>
        <p:nvPicPr>
          <p:cNvPr id="65" name="Picture 65"/>
          <p:cNvPicPr>
            <a:picLocks noChangeAspect="1"/>
          </p:cNvPicPr>
          <p:nvPr/>
        </p:nvPicPr>
        <p:blipFill>
          <a:blip r:embed="rId64">
            <a:lum/>
            <a:extLst>
              <a:ext uri="{96DAC541-7B7A-43D3-8B79-37D633B846F1}">
                <asvg:svgBlip xmlns:asvg="http://schemas.microsoft.com/office/drawing/2016/SVG/main" r:embed="rId65"/>
              </a:ext>
            </a:extLst>
          </a:blip>
          <a:srcRect/>
          <a:stretch>
            <a:fillRect/>
          </a:stretch>
        </p:blipFill>
        <p:spPr bwMode="white">
          <a:xfrm>
            <a:off x="5715000" y="4445000"/>
            <a:ext cx="635000" cy="635000"/>
          </a:xfrm>
          <a:prstGeom prst="rect">
            <a:avLst/>
          </a:prstGeom>
          <a:ln>
            <a:headEnd type="none"/>
            <a:tailEnd type="none"/>
          </a:ln>
        </p:spPr>
      </p:pic>
      <p:sp>
        <p:nvSpPr>
          <p:cNvPr id="66" name="TextBox66"/>
          <p:cNvSpPr txBox="1">
            <a:spLocks noChangeArrowheads="1"/>
          </p:cNvSpPr>
          <p:nvPr/>
        </p:nvSpPr>
        <p:spPr bwMode="white">
          <a:xfrm>
            <a:off x="539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Server-Farm</a:t>
            </a:r>
          </a:p>
        </p:txBody>
      </p:sp>
      <p:pic>
        <p:nvPicPr>
          <p:cNvPr id="67" name="Picture 67"/>
          <p:cNvPicPr>
            <a:picLocks noChangeAspect="1"/>
          </p:cNvPicPr>
          <p:nvPr/>
        </p:nvPicPr>
        <p:blipFill>
          <a:blip r:embed="rId66">
            <a:lum/>
            <a:extLst>
              <a:ext uri="{96DAC541-7B7A-43D3-8B79-37D633B846F1}">
                <asvg:svgBlip xmlns:asvg="http://schemas.microsoft.com/office/drawing/2016/SVG/main" r:embed="rId67"/>
              </a:ext>
            </a:extLst>
          </a:blip>
          <a:srcRect/>
          <a:stretch>
            <a:fillRect/>
          </a:stretch>
        </p:blipFill>
        <p:spPr bwMode="white">
          <a:xfrm>
            <a:off x="6985000" y="4445000"/>
            <a:ext cx="635000" cy="635000"/>
          </a:xfrm>
          <a:prstGeom prst="rect">
            <a:avLst/>
          </a:prstGeom>
          <a:ln>
            <a:headEnd type="none"/>
            <a:tailEnd type="none"/>
          </a:ln>
        </p:spPr>
      </p:pic>
      <p:sp>
        <p:nvSpPr>
          <p:cNvPr id="68" name="TextBox68"/>
          <p:cNvSpPr txBox="1">
            <a:spLocks noChangeArrowheads="1"/>
          </p:cNvSpPr>
          <p:nvPr/>
        </p:nvSpPr>
        <p:spPr bwMode="white">
          <a:xfrm>
            <a:off x="666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SSD</a:t>
            </a:r>
          </a:p>
        </p:txBody>
      </p:sp>
      <p:pic>
        <p:nvPicPr>
          <p:cNvPr id="69" name="Picture 69"/>
          <p:cNvPicPr>
            <a:picLocks noChangeAspect="1"/>
          </p:cNvPicPr>
          <p:nvPr/>
        </p:nvPicPr>
        <p:blipFill>
          <a:blip r:embed="rId68">
            <a:lum/>
            <a:extLst>
              <a:ext uri="{96DAC541-7B7A-43D3-8B79-37D633B846F1}">
                <asvg:svgBlip xmlns:asvg="http://schemas.microsoft.com/office/drawing/2016/SVG/main" r:embed="rId69"/>
              </a:ext>
            </a:extLst>
          </a:blip>
          <a:srcRect/>
          <a:stretch>
            <a:fillRect/>
          </a:stretch>
        </p:blipFill>
        <p:spPr bwMode="white">
          <a:xfrm>
            <a:off x="8255000" y="4445000"/>
            <a:ext cx="635000" cy="635000"/>
          </a:xfrm>
          <a:prstGeom prst="rect">
            <a:avLst/>
          </a:prstGeom>
          <a:ln>
            <a:headEnd type="none"/>
            <a:tailEnd type="none"/>
          </a:ln>
        </p:spPr>
      </p:pic>
      <p:sp>
        <p:nvSpPr>
          <p:cNvPr id="70" name="TextBox70"/>
          <p:cNvSpPr txBox="1">
            <a:spLocks noChangeArrowheads="1"/>
          </p:cNvSpPr>
          <p:nvPr/>
        </p:nvSpPr>
        <p:spPr bwMode="white">
          <a:xfrm>
            <a:off x="793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Storage-Azure-Files</a:t>
            </a:r>
          </a:p>
        </p:txBody>
      </p:sp>
      <p:pic>
        <p:nvPicPr>
          <p:cNvPr id="71" name="Picture 71"/>
          <p:cNvPicPr>
            <a:picLocks noChangeAspect="1"/>
          </p:cNvPicPr>
          <p:nvPr/>
        </p:nvPicPr>
        <p:blipFill>
          <a:blip r:embed="rId70">
            <a:lum/>
            <a:extLst>
              <a:ext uri="{96DAC541-7B7A-43D3-8B79-37D633B846F1}">
                <asvg:svgBlip xmlns:asvg="http://schemas.microsoft.com/office/drawing/2016/SVG/main" r:embed="rId71"/>
              </a:ext>
            </a:extLst>
          </a:blip>
          <a:srcRect/>
          <a:stretch>
            <a:fillRect/>
          </a:stretch>
        </p:blipFill>
        <p:spPr bwMode="white">
          <a:xfrm>
            <a:off x="9525000" y="4445000"/>
            <a:ext cx="635000" cy="635000"/>
          </a:xfrm>
          <a:prstGeom prst="rect">
            <a:avLst/>
          </a:prstGeom>
          <a:ln>
            <a:headEnd type="none"/>
            <a:tailEnd type="none"/>
          </a:ln>
        </p:spPr>
      </p:pic>
      <p:sp>
        <p:nvSpPr>
          <p:cNvPr id="72" name="TextBox72"/>
          <p:cNvSpPr txBox="1">
            <a:spLocks noChangeArrowheads="1"/>
          </p:cNvSpPr>
          <p:nvPr/>
        </p:nvSpPr>
        <p:spPr bwMode="white">
          <a:xfrm>
            <a:off x="920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Storage-Container</a:t>
            </a:r>
          </a:p>
        </p:txBody>
      </p:sp>
      <p:pic>
        <p:nvPicPr>
          <p:cNvPr id="73" name="Picture 73"/>
          <p:cNvPicPr>
            <a:picLocks noChangeAspect="1"/>
          </p:cNvPicPr>
          <p:nvPr/>
        </p:nvPicPr>
        <p:blipFill>
          <a:blip r:embed="rId72">
            <a:lum/>
            <a:extLst>
              <a:ext uri="{96DAC541-7B7A-43D3-8B79-37D633B846F1}">
                <asvg:svgBlip xmlns:asvg="http://schemas.microsoft.com/office/drawing/2016/SVG/main" r:embed="rId73"/>
              </a:ext>
            </a:extLst>
          </a:blip>
          <a:srcRect/>
          <a:stretch>
            <a:fillRect/>
          </a:stretch>
        </p:blipFill>
        <p:spPr bwMode="white">
          <a:xfrm>
            <a:off x="10795000" y="4445000"/>
            <a:ext cx="635000" cy="635000"/>
          </a:xfrm>
          <a:prstGeom prst="rect">
            <a:avLst/>
          </a:prstGeom>
          <a:ln>
            <a:headEnd type="none"/>
            <a:tailEnd type="none"/>
          </a:ln>
        </p:spPr>
      </p:pic>
      <p:sp>
        <p:nvSpPr>
          <p:cNvPr id="74" name="TextBox74"/>
          <p:cNvSpPr txBox="1">
            <a:spLocks noChangeArrowheads="1"/>
          </p:cNvSpPr>
          <p:nvPr/>
        </p:nvSpPr>
        <p:spPr bwMode="white">
          <a:xfrm>
            <a:off x="1047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Storage-Queue</a:t>
            </a:r>
          </a:p>
        </p:txBody>
      </p:sp>
      <p:pic>
        <p:nvPicPr>
          <p:cNvPr id="75" name="Picture 75"/>
          <p:cNvPicPr>
            <a:picLocks noChangeAspect="1"/>
          </p:cNvPicPr>
          <p:nvPr/>
        </p:nvPicPr>
        <p:blipFill>
          <a:blip r:embed="rId74">
            <a:lum/>
            <a:extLst>
              <a:ext uri="{96DAC541-7B7A-43D3-8B79-37D633B846F1}">
                <asvg:svgBlip xmlns:asvg="http://schemas.microsoft.com/office/drawing/2016/SVG/main" r:embed="rId75"/>
              </a:ext>
            </a:extLst>
          </a:blip>
          <a:srcRect/>
          <a:stretch>
            <a:fillRect/>
          </a:stretch>
        </p:blipFill>
        <p:spPr bwMode="white">
          <a:xfrm>
            <a:off x="635000" y="5715000"/>
            <a:ext cx="635000" cy="635000"/>
          </a:xfrm>
          <a:prstGeom prst="rect">
            <a:avLst/>
          </a:prstGeom>
          <a:ln>
            <a:headEnd type="none"/>
            <a:tailEnd type="none"/>
          </a:ln>
        </p:spPr>
      </p:pic>
      <p:sp>
        <p:nvSpPr>
          <p:cNvPr id="76" name="TextBox76"/>
          <p:cNvSpPr txBox="1">
            <a:spLocks noChangeArrowheads="1"/>
          </p:cNvSpPr>
          <p:nvPr/>
        </p:nvSpPr>
        <p:spPr bwMode="white">
          <a:xfrm>
            <a:off x="31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Table</a:t>
            </a:r>
          </a:p>
        </p:txBody>
      </p:sp>
      <p:pic>
        <p:nvPicPr>
          <p:cNvPr id="77" name="Picture 77"/>
          <p:cNvPicPr>
            <a:picLocks noChangeAspect="1"/>
          </p:cNvPicPr>
          <p:nvPr/>
        </p:nvPicPr>
        <p:blipFill>
          <a:blip r:embed="rId76">
            <a:lum/>
            <a:extLst>
              <a:ext uri="{96DAC541-7B7A-43D3-8B79-37D633B846F1}">
                <asvg:svgBlip xmlns:asvg="http://schemas.microsoft.com/office/drawing/2016/SVG/main" r:embed="rId77"/>
              </a:ext>
            </a:extLst>
          </a:blip>
          <a:srcRect/>
          <a:stretch>
            <a:fillRect/>
          </a:stretch>
        </p:blipFill>
        <p:spPr bwMode="white">
          <a:xfrm>
            <a:off x="1905000" y="5715000"/>
            <a:ext cx="635000" cy="635000"/>
          </a:xfrm>
          <a:prstGeom prst="rect">
            <a:avLst/>
          </a:prstGeom>
          <a:ln>
            <a:headEnd type="none"/>
            <a:tailEnd type="none"/>
          </a:ln>
        </p:spPr>
      </p:pic>
      <p:sp>
        <p:nvSpPr>
          <p:cNvPr id="78" name="TextBox78"/>
          <p:cNvSpPr txBox="1">
            <a:spLocks noChangeArrowheads="1"/>
          </p:cNvSpPr>
          <p:nvPr/>
        </p:nvSpPr>
        <p:spPr bwMode="white">
          <a:xfrm>
            <a:off x="158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Tags</a:t>
            </a:r>
          </a:p>
        </p:txBody>
      </p:sp>
      <p:pic>
        <p:nvPicPr>
          <p:cNvPr id="79" name="Picture 79"/>
          <p:cNvPicPr>
            <a:picLocks noChangeAspect="1"/>
          </p:cNvPicPr>
          <p:nvPr/>
        </p:nvPicPr>
        <p:blipFill>
          <a:blip r:embed="rId78">
            <a:lum/>
            <a:extLst>
              <a:ext uri="{96DAC541-7B7A-43D3-8B79-37D633B846F1}">
                <asvg:svgBlip xmlns:asvg="http://schemas.microsoft.com/office/drawing/2016/SVG/main" r:embed="rId79"/>
              </a:ext>
            </a:extLst>
          </a:blip>
          <a:srcRect/>
          <a:stretch>
            <a:fillRect/>
          </a:stretch>
        </p:blipFill>
        <p:spPr bwMode="white">
          <a:xfrm>
            <a:off x="3175000" y="5715000"/>
            <a:ext cx="635000" cy="635000"/>
          </a:xfrm>
          <a:prstGeom prst="rect">
            <a:avLst/>
          </a:prstGeom>
          <a:ln>
            <a:headEnd type="none"/>
            <a:tailEnd type="none"/>
          </a:ln>
        </p:spPr>
      </p:pic>
      <p:sp>
        <p:nvSpPr>
          <p:cNvPr id="80" name="TextBox80"/>
          <p:cNvSpPr txBox="1">
            <a:spLocks noChangeArrowheads="1"/>
          </p:cNvSpPr>
          <p:nvPr/>
        </p:nvSpPr>
        <p:spPr bwMode="white">
          <a:xfrm>
            <a:off x="285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TFS-VC-Repository</a:t>
            </a:r>
          </a:p>
        </p:txBody>
      </p:sp>
      <p:pic>
        <p:nvPicPr>
          <p:cNvPr id="81" name="Picture 81"/>
          <p:cNvPicPr>
            <a:picLocks noChangeAspect="1"/>
          </p:cNvPicPr>
          <p:nvPr/>
        </p:nvPicPr>
        <p:blipFill>
          <a:blip r:embed="rId80">
            <a:lum/>
            <a:extLst>
              <a:ext uri="{96DAC541-7B7A-43D3-8B79-37D633B846F1}">
                <asvg:svgBlip xmlns:asvg="http://schemas.microsoft.com/office/drawing/2016/SVG/main" r:embed="rId81"/>
              </a:ext>
            </a:extLst>
          </a:blip>
          <a:srcRect/>
          <a:stretch>
            <a:fillRect/>
          </a:stretch>
        </p:blipFill>
        <p:spPr bwMode="white">
          <a:xfrm>
            <a:off x="4445000" y="5715000"/>
            <a:ext cx="635000" cy="635000"/>
          </a:xfrm>
          <a:prstGeom prst="rect">
            <a:avLst/>
          </a:prstGeom>
          <a:ln>
            <a:headEnd type="none"/>
            <a:tailEnd type="none"/>
          </a:ln>
        </p:spPr>
      </p:pic>
      <p:sp>
        <p:nvSpPr>
          <p:cNvPr id="82" name="TextBox82"/>
          <p:cNvSpPr txBox="1">
            <a:spLocks noChangeArrowheads="1"/>
          </p:cNvSpPr>
          <p:nvPr/>
        </p:nvSpPr>
        <p:spPr bwMode="white">
          <a:xfrm>
            <a:off x="412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Toolbox</a:t>
            </a:r>
          </a:p>
        </p:txBody>
      </p:sp>
      <p:pic>
        <p:nvPicPr>
          <p:cNvPr id="83" name="Picture 83"/>
          <p:cNvPicPr>
            <a:picLocks noChangeAspect="1"/>
          </p:cNvPicPr>
          <p:nvPr/>
        </p:nvPicPr>
        <p:blipFill>
          <a:blip r:embed="rId82">
            <a:lum/>
            <a:extLst>
              <a:ext uri="{96DAC541-7B7A-43D3-8B79-37D633B846F1}">
                <asvg:svgBlip xmlns:asvg="http://schemas.microsoft.com/office/drawing/2016/SVG/main" r:embed="rId83"/>
              </a:ext>
            </a:extLst>
          </a:blip>
          <a:srcRect/>
          <a:stretch>
            <a:fillRect/>
          </a:stretch>
        </p:blipFill>
        <p:spPr bwMode="white">
          <a:xfrm>
            <a:off x="5715000" y="5715000"/>
            <a:ext cx="635000" cy="635000"/>
          </a:xfrm>
          <a:prstGeom prst="rect">
            <a:avLst/>
          </a:prstGeom>
          <a:ln>
            <a:headEnd type="none"/>
            <a:tailEnd type="none"/>
          </a:ln>
        </p:spPr>
      </p:pic>
      <p:sp>
        <p:nvSpPr>
          <p:cNvPr id="84" name="TextBox84"/>
          <p:cNvSpPr txBox="1">
            <a:spLocks noChangeArrowheads="1"/>
          </p:cNvSpPr>
          <p:nvPr/>
        </p:nvSpPr>
        <p:spPr bwMode="white">
          <a:xfrm>
            <a:off x="539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Versions</a:t>
            </a:r>
          </a:p>
        </p:txBody>
      </p:sp>
      <p:pic>
        <p:nvPicPr>
          <p:cNvPr id="85" name="Picture 85"/>
          <p:cNvPicPr>
            <a:picLocks noChangeAspect="1"/>
          </p:cNvPicPr>
          <p:nvPr/>
        </p:nvPicPr>
        <p:blipFill>
          <a:blip r:embed="rId84">
            <a:lum/>
            <a:extLst>
              <a:ext uri="{96DAC541-7B7A-43D3-8B79-37D633B846F1}">
                <asvg:svgBlip xmlns:asvg="http://schemas.microsoft.com/office/drawing/2016/SVG/main" r:embed="rId85"/>
              </a:ext>
            </a:extLst>
          </a:blip>
          <a:srcRect/>
          <a:stretch>
            <a:fillRect/>
          </a:stretch>
        </p:blipFill>
        <p:spPr bwMode="white">
          <a:xfrm>
            <a:off x="6985000" y="5715000"/>
            <a:ext cx="635000" cy="635000"/>
          </a:xfrm>
          <a:prstGeom prst="rect">
            <a:avLst/>
          </a:prstGeom>
          <a:ln>
            <a:headEnd type="none"/>
            <a:tailEnd type="none"/>
          </a:ln>
        </p:spPr>
      </p:pic>
      <p:sp>
        <p:nvSpPr>
          <p:cNvPr id="86" name="TextBox86"/>
          <p:cNvSpPr txBox="1">
            <a:spLocks noChangeArrowheads="1"/>
          </p:cNvSpPr>
          <p:nvPr/>
        </p:nvSpPr>
        <p:spPr bwMode="white">
          <a:xfrm>
            <a:off x="666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Website-Power</a:t>
            </a:r>
          </a:p>
        </p:txBody>
      </p:sp>
      <p:pic>
        <p:nvPicPr>
          <p:cNvPr id="87" name="Picture 87"/>
          <p:cNvPicPr>
            <a:picLocks noChangeAspect="1"/>
          </p:cNvPicPr>
          <p:nvPr/>
        </p:nvPicPr>
        <p:blipFill>
          <a:blip r:embed="rId86">
            <a:lum/>
            <a:extLst>
              <a:ext uri="{96DAC541-7B7A-43D3-8B79-37D633B846F1}">
                <asvg:svgBlip xmlns:asvg="http://schemas.microsoft.com/office/drawing/2016/SVG/main" r:embed="rId87"/>
              </a:ext>
            </a:extLst>
          </a:blip>
          <a:srcRect/>
          <a:stretch>
            <a:fillRect/>
          </a:stretch>
        </p:blipFill>
        <p:spPr bwMode="white">
          <a:xfrm>
            <a:off x="8255000" y="5715000"/>
            <a:ext cx="635000" cy="635000"/>
          </a:xfrm>
          <a:prstGeom prst="rect">
            <a:avLst/>
          </a:prstGeom>
          <a:ln>
            <a:headEnd type="none"/>
            <a:tailEnd type="none"/>
          </a:ln>
        </p:spPr>
      </p:pic>
      <p:sp>
        <p:nvSpPr>
          <p:cNvPr id="88" name="TextBox88"/>
          <p:cNvSpPr txBox="1">
            <a:spLocks noChangeArrowheads="1"/>
          </p:cNvSpPr>
          <p:nvPr/>
        </p:nvSpPr>
        <p:spPr bwMode="white">
          <a:xfrm>
            <a:off x="793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Website-Staging</a:t>
            </a:r>
          </a:p>
        </p:txBody>
      </p:sp>
      <p:pic>
        <p:nvPicPr>
          <p:cNvPr id="89" name="Picture 89"/>
          <p:cNvPicPr>
            <a:picLocks noChangeAspect="1"/>
          </p:cNvPicPr>
          <p:nvPr/>
        </p:nvPicPr>
        <p:blipFill>
          <a:blip r:embed="rId88">
            <a:lum/>
            <a:extLst>
              <a:ext uri="{96DAC541-7B7A-43D3-8B79-37D633B846F1}">
                <asvg:svgBlip xmlns:asvg="http://schemas.microsoft.com/office/drawing/2016/SVG/main" r:embed="rId89"/>
              </a:ext>
            </a:extLst>
          </a:blip>
          <a:srcRect/>
          <a:stretch>
            <a:fillRect/>
          </a:stretch>
        </p:blipFill>
        <p:spPr bwMode="white">
          <a:xfrm>
            <a:off x="9525000" y="5715000"/>
            <a:ext cx="635000" cy="635000"/>
          </a:xfrm>
          <a:prstGeom prst="rect">
            <a:avLst/>
          </a:prstGeom>
          <a:ln>
            <a:headEnd type="none"/>
            <a:tailEnd type="none"/>
          </a:ln>
        </p:spPr>
      </p:pic>
      <p:sp>
        <p:nvSpPr>
          <p:cNvPr id="90" name="TextBox90"/>
          <p:cNvSpPr txBox="1">
            <a:spLocks noChangeArrowheads="1"/>
          </p:cNvSpPr>
          <p:nvPr/>
        </p:nvSpPr>
        <p:spPr bwMode="white">
          <a:xfrm>
            <a:off x="920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Web-Slots</a:t>
            </a:r>
          </a:p>
        </p:txBody>
      </p:sp>
      <p:pic>
        <p:nvPicPr>
          <p:cNvPr id="91" name="Picture 91"/>
          <p:cNvPicPr>
            <a:picLocks noChangeAspect="1"/>
          </p:cNvPicPr>
          <p:nvPr/>
        </p:nvPicPr>
        <p:blipFill>
          <a:blip r:embed="rId90">
            <a:lum/>
            <a:extLst>
              <a:ext uri="{96DAC541-7B7A-43D3-8B79-37D633B846F1}">
                <asvg:svgBlip xmlns:asvg="http://schemas.microsoft.com/office/drawing/2016/SVG/main" r:embed="rId91"/>
              </a:ext>
            </a:extLst>
          </a:blip>
          <a:srcRect/>
          <a:stretch>
            <a:fillRect/>
          </a:stretch>
        </p:blipFill>
        <p:spPr bwMode="white">
          <a:xfrm>
            <a:off x="10795000" y="5715000"/>
            <a:ext cx="635000" cy="635000"/>
          </a:xfrm>
          <a:prstGeom prst="rect">
            <a:avLst/>
          </a:prstGeom>
          <a:ln>
            <a:headEnd type="none"/>
            <a:tailEnd type="none"/>
          </a:ln>
        </p:spPr>
      </p:pic>
      <p:sp>
        <p:nvSpPr>
          <p:cNvPr id="92" name="TextBox92"/>
          <p:cNvSpPr txBox="1">
            <a:spLocks noChangeArrowheads="1"/>
          </p:cNvSpPr>
          <p:nvPr/>
        </p:nvSpPr>
        <p:spPr bwMode="white">
          <a:xfrm>
            <a:off x="1047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Web-Test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GENERAL</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Workbooks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Workflow</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Backlog</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Media</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Module</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Search-Grid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HYBRID + MULTICLOUD</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Azure-Operator-5G-Core</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Azure-Operator-Nexus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Azure-Operator-Insights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Azure-Operator-Service-Manager</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Azure-Programmable-Connectivity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IDENTITY</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Security</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Administrative-Units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Verifiable-Credentials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Azure-AD-Privleged-Identity-Management</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Entra-Privleged-Identity-Management</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API-Proxy</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Tenant-Properties</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Custom-Azure-AD-Roles</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AAD-Licenses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Entra-Connect</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Entra-Verified-ID</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Global-Secure-Access</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External-Identities</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Private-Access</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Internet-Access</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Azure-Active-Directory</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Azure-AD-Domain-Services</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Entra-Domain-Services</a:t>
            </a:r>
          </a:p>
        </p:txBody>
      </p:sp>
      <p:pic>
        <p:nvPicPr>
          <p:cNvPr id="39" name="Picture 39"/>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Groups</a:t>
            </a:r>
          </a:p>
        </p:txBody>
      </p:sp>
      <p:pic>
        <p:nvPicPr>
          <p:cNvPr id="41" name="Picture 41"/>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Active-Directory-Connect-Health</a:t>
            </a:r>
          </a:p>
        </p:txBody>
      </p:sp>
      <p:pic>
        <p:nvPicPr>
          <p:cNvPr id="43" name="Picture 43"/>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Enterprise-Applications</a:t>
            </a:r>
          </a:p>
        </p:txBody>
      </p:sp>
      <p:pic>
        <p:nvPicPr>
          <p:cNvPr id="45" name="Picture 45"/>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Entra-Managed-Identities</a:t>
            </a:r>
          </a:p>
        </p:txBody>
      </p:sp>
      <p:pic>
        <p:nvPicPr>
          <p:cNvPr id="47" name="Picture 47"/>
          <p:cNvPicPr>
            <a:picLocks noChangeAspect="1"/>
          </p:cNvPicPr>
          <p:nvPr/>
        </p:nvPicPr>
        <p:blipFill>
          <a:blip r:embed="rId46">
            <a:lum/>
            <a:extLst>
              <a:ext uri="{96DAC541-7B7A-43D3-8B79-37D633B846F1}">
                <asvg:svgBlip xmlns:asvg="http://schemas.microsoft.com/office/drawing/2016/SVG/main" r:embed="rId47"/>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Managed-Identities</a:t>
            </a:r>
          </a:p>
        </p:txBody>
      </p:sp>
      <p:pic>
        <p:nvPicPr>
          <p:cNvPr id="49" name="Picture 49"/>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Azure-AD-B2C</a:t>
            </a:r>
          </a:p>
        </p:txBody>
      </p:sp>
      <p:pic>
        <p:nvPicPr>
          <p:cNvPr id="51" name="Picture 51"/>
          <p:cNvPicPr>
            <a:picLocks noChangeAspect="1"/>
          </p:cNvPicPr>
          <p:nvPr/>
        </p:nvPicPr>
        <p:blipFill>
          <a:blip r:embed="rId50">
            <a:lum/>
            <a:extLst>
              <a:ext uri="{96DAC541-7B7A-43D3-8B79-37D633B846F1}">
                <asvg:svgBlip xmlns:asvg="http://schemas.microsoft.com/office/drawing/2016/SVG/main" r:embed="rId51"/>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Azure-Information-Protection</a:t>
            </a:r>
          </a:p>
        </p:txBody>
      </p:sp>
      <p:pic>
        <p:nvPicPr>
          <p:cNvPr id="53" name="Picture 53"/>
          <p:cNvPicPr>
            <a:picLocks noChangeAspect="1"/>
          </p:cNvPicPr>
          <p:nvPr/>
        </p:nvPicPr>
        <p:blipFill>
          <a:blip r:embed="rId52">
            <a:lum/>
            <a:extLst>
              <a:ext uri="{96DAC541-7B7A-43D3-8B79-37D633B846F1}">
                <asvg:svgBlip xmlns:asvg="http://schemas.microsoft.com/office/drawing/2016/SVG/main" r:embed="rId53"/>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Users</a:t>
            </a:r>
          </a:p>
        </p:txBody>
      </p:sp>
      <p:pic>
        <p:nvPicPr>
          <p:cNvPr id="55" name="Picture 55"/>
          <p:cNvPicPr>
            <a:picLocks noChangeAspect="1"/>
          </p:cNvPicPr>
          <p:nvPr/>
        </p:nvPicPr>
        <p:blipFill>
          <a:blip r:embed="rId54">
            <a:lum/>
            <a:extLst>
              <a:ext uri="{96DAC541-7B7A-43D3-8B79-37D633B846F1}">
                <asvg:svgBlip xmlns:asvg="http://schemas.microsoft.com/office/drawing/2016/SVG/main" r:embed="rId55"/>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Azure-AD-Identity-Protection</a:t>
            </a:r>
          </a:p>
        </p:txBody>
      </p:sp>
      <p:pic>
        <p:nvPicPr>
          <p:cNvPr id="57" name="Picture 57"/>
          <p:cNvPicPr>
            <a:picLocks noChangeAspect="1"/>
          </p:cNvPicPr>
          <p:nvPr/>
        </p:nvPicPr>
        <p:blipFill>
          <a:blip r:embed="rId56">
            <a:lum/>
            <a:extLst>
              <a:ext uri="{96DAC541-7B7A-43D3-8B79-37D633B846F1}">
                <asvg:svgBlip xmlns:asvg="http://schemas.microsoft.com/office/drawing/2016/SVG/main" r:embed="rId57"/>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Entra-ID-Protection</a:t>
            </a:r>
          </a:p>
        </p:txBody>
      </p:sp>
      <p:pic>
        <p:nvPicPr>
          <p:cNvPr id="59" name="Picture 59"/>
          <p:cNvPicPr>
            <a:picLocks noChangeAspect="1"/>
          </p:cNvPicPr>
          <p:nvPr/>
        </p:nvPicPr>
        <p:blipFill>
          <a:blip r:embed="rId58">
            <a:lum/>
            <a:extLst>
              <a:ext uri="{96DAC541-7B7A-43D3-8B79-37D633B846F1}">
                <asvg:svgBlip xmlns:asvg="http://schemas.microsoft.com/office/drawing/2016/SVG/main" r:embed="rId59"/>
              </a:ext>
            </a:extLst>
          </a:blip>
          <a:srcRect/>
          <a:stretch>
            <a:fillRect/>
          </a:stretch>
        </p:blipFill>
        <p:spPr bwMode="white">
          <a:xfrm>
            <a:off x="1905000" y="4445000"/>
            <a:ext cx="635000" cy="635000"/>
          </a:xfrm>
          <a:prstGeom prst="rect">
            <a:avLst/>
          </a:prstGeom>
          <a:ln>
            <a:headEnd type="none"/>
            <a:tailEnd type="none"/>
          </a:ln>
        </p:spPr>
      </p:pic>
      <p:sp>
        <p:nvSpPr>
          <p:cNvPr id="60" name="TextBox60"/>
          <p:cNvSpPr txBox="1">
            <a:spLocks noChangeArrowheads="1"/>
          </p:cNvSpPr>
          <p:nvPr/>
        </p:nvSpPr>
        <p:spPr bwMode="white">
          <a:xfrm>
            <a:off x="158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App-Registrations</a:t>
            </a:r>
          </a:p>
        </p:txBody>
      </p:sp>
      <p:pic>
        <p:nvPicPr>
          <p:cNvPr id="61" name="Picture 61"/>
          <p:cNvPicPr>
            <a:picLocks noChangeAspect="1"/>
          </p:cNvPicPr>
          <p:nvPr/>
        </p:nvPicPr>
        <p:blipFill>
          <a:blip r:embed="rId60">
            <a:lum/>
            <a:extLst>
              <a:ext uri="{96DAC541-7B7A-43D3-8B79-37D633B846F1}">
                <asvg:svgBlip xmlns:asvg="http://schemas.microsoft.com/office/drawing/2016/SVG/main" r:embed="rId61"/>
              </a:ext>
            </a:extLst>
          </a:blip>
          <a:srcRect/>
          <a:stretch>
            <a:fillRect/>
          </a:stretch>
        </p:blipFill>
        <p:spPr bwMode="white">
          <a:xfrm>
            <a:off x="3175000" y="4445000"/>
            <a:ext cx="635000" cy="635000"/>
          </a:xfrm>
          <a:prstGeom prst="rect">
            <a:avLst/>
          </a:prstGeom>
          <a:ln>
            <a:headEnd type="none"/>
            <a:tailEnd type="none"/>
          </a:ln>
        </p:spPr>
      </p:pic>
      <p:sp>
        <p:nvSpPr>
          <p:cNvPr id="62" name="TextBox62"/>
          <p:cNvSpPr txBox="1">
            <a:spLocks noChangeArrowheads="1"/>
          </p:cNvSpPr>
          <p:nvPr/>
        </p:nvSpPr>
        <p:spPr bwMode="white">
          <a:xfrm>
            <a:off x="285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Azure-AD-Privilege-Identity-Management</a:t>
            </a:r>
          </a:p>
        </p:txBody>
      </p:sp>
      <p:pic>
        <p:nvPicPr>
          <p:cNvPr id="63" name="Picture 63"/>
          <p:cNvPicPr>
            <a:picLocks noChangeAspect="1"/>
          </p:cNvPicPr>
          <p:nvPr/>
        </p:nvPicPr>
        <p:blipFill>
          <a:blip r:embed="rId62">
            <a:lum/>
            <a:extLst>
              <a:ext uri="{96DAC541-7B7A-43D3-8B79-37D633B846F1}">
                <asvg:svgBlip xmlns:asvg="http://schemas.microsoft.com/office/drawing/2016/SVG/main" r:embed="rId63"/>
              </a:ext>
            </a:extLst>
          </a:blip>
          <a:srcRect/>
          <a:stretch>
            <a:fillRect/>
          </a:stretch>
        </p:blipFill>
        <p:spPr bwMode="white">
          <a:xfrm>
            <a:off x="4445000" y="4445000"/>
            <a:ext cx="635000" cy="635000"/>
          </a:xfrm>
          <a:prstGeom prst="rect">
            <a:avLst/>
          </a:prstGeom>
          <a:ln>
            <a:headEnd type="none"/>
            <a:tailEnd type="none"/>
          </a:ln>
        </p:spPr>
      </p:pic>
      <p:sp>
        <p:nvSpPr>
          <p:cNvPr id="64" name="TextBox64"/>
          <p:cNvSpPr txBox="1">
            <a:spLocks noChangeArrowheads="1"/>
          </p:cNvSpPr>
          <p:nvPr/>
        </p:nvSpPr>
        <p:spPr bwMode="white">
          <a:xfrm>
            <a:off x="412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Identity-Governance</a:t>
            </a:r>
          </a:p>
        </p:txBody>
      </p:sp>
      <p:pic>
        <p:nvPicPr>
          <p:cNvPr id="65" name="Picture 65"/>
          <p:cNvPicPr>
            <a:picLocks noChangeAspect="1"/>
          </p:cNvPicPr>
          <p:nvPr/>
        </p:nvPicPr>
        <p:blipFill>
          <a:blip r:embed="rId64">
            <a:lum/>
            <a:extLst>
              <a:ext uri="{96DAC541-7B7A-43D3-8B79-37D633B846F1}">
                <asvg:svgBlip xmlns:asvg="http://schemas.microsoft.com/office/drawing/2016/SVG/main" r:embed="rId65"/>
              </a:ext>
            </a:extLst>
          </a:blip>
          <a:srcRect/>
          <a:stretch>
            <a:fillRect/>
          </a:stretch>
        </p:blipFill>
        <p:spPr bwMode="white">
          <a:xfrm>
            <a:off x="5715000" y="4445000"/>
            <a:ext cx="635000" cy="635000"/>
          </a:xfrm>
          <a:prstGeom prst="rect">
            <a:avLst/>
          </a:prstGeom>
          <a:ln>
            <a:headEnd type="none"/>
            <a:tailEnd type="none"/>
          </a:ln>
        </p:spPr>
      </p:pic>
      <p:sp>
        <p:nvSpPr>
          <p:cNvPr id="66" name="TextBox66"/>
          <p:cNvSpPr txBox="1">
            <a:spLocks noChangeArrowheads="1"/>
          </p:cNvSpPr>
          <p:nvPr/>
        </p:nvSpPr>
        <p:spPr bwMode="white">
          <a:xfrm>
            <a:off x="539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Azure-AD-Roles-and-Administrators</a:t>
            </a:r>
          </a:p>
        </p:txBody>
      </p:sp>
      <p:pic>
        <p:nvPicPr>
          <p:cNvPr id="67" name="Picture 67"/>
          <p:cNvPicPr>
            <a:picLocks noChangeAspect="1"/>
          </p:cNvPicPr>
          <p:nvPr/>
        </p:nvPicPr>
        <p:blipFill>
          <a:blip r:embed="rId66">
            <a:lum/>
            <a:extLst>
              <a:ext uri="{96DAC541-7B7A-43D3-8B79-37D633B846F1}">
                <asvg:svgBlip xmlns:asvg="http://schemas.microsoft.com/office/drawing/2016/SVG/main" r:embed="rId67"/>
              </a:ext>
            </a:extLst>
          </a:blip>
          <a:srcRect/>
          <a:stretch>
            <a:fillRect/>
          </a:stretch>
        </p:blipFill>
        <p:spPr bwMode="white">
          <a:xfrm>
            <a:off x="6985000" y="4445000"/>
            <a:ext cx="635000" cy="635000"/>
          </a:xfrm>
          <a:prstGeom prst="rect">
            <a:avLst/>
          </a:prstGeom>
          <a:ln>
            <a:headEnd type="none"/>
            <a:tailEnd type="none"/>
          </a:ln>
        </p:spPr>
      </p:pic>
      <p:sp>
        <p:nvSpPr>
          <p:cNvPr id="68" name="TextBox68"/>
          <p:cNvSpPr txBox="1">
            <a:spLocks noChangeArrowheads="1"/>
          </p:cNvSpPr>
          <p:nvPr/>
        </p:nvSpPr>
        <p:spPr bwMode="white">
          <a:xfrm>
            <a:off x="666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User-Settings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INTEGRATION</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SQL-Data-Warehouses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Integration-Service-Environments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Azure-Databox-Gateway</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Partner-Topic</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System-Topic</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Partner-Registration</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Partner-Namespace</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Logic-Apps</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Power-Platform</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Integration-Environments</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API-Management-Services</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API-Connections</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StorSimple-Device-Managers</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Azure-Stack-Edge</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Data-Factories</a:t>
            </a:r>
          </a:p>
        </p:txBody>
      </p:sp>
      <p:pic>
        <p:nvPicPr>
          <p:cNvPr id="33" name="Picture 3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Azure-SQL-Server-Stretch-Databases</a:t>
            </a:r>
          </a:p>
        </p:txBody>
      </p:sp>
      <p:pic>
        <p:nvPicPr>
          <p:cNvPr id="35" name="Picture 35"/>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Event-Grid-Topics</a:t>
            </a:r>
          </a:p>
        </p:txBody>
      </p:sp>
      <p:pic>
        <p:nvPicPr>
          <p:cNvPr id="37" name="Picture 37"/>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Relays</a:t>
            </a:r>
          </a:p>
        </p:txBody>
      </p:sp>
      <p:pic>
        <p:nvPicPr>
          <p:cNvPr id="39" name="Picture 39"/>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Azure-API-for-FHIR</a:t>
            </a:r>
          </a:p>
        </p:txBody>
      </p:sp>
      <p:pic>
        <p:nvPicPr>
          <p:cNvPr id="41" name="Picture 41"/>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Software-as-a-Service</a:t>
            </a:r>
          </a:p>
        </p:txBody>
      </p:sp>
      <p:pic>
        <p:nvPicPr>
          <p:cNvPr id="43" name="Picture 43"/>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Event-Grid-Domains</a:t>
            </a:r>
          </a:p>
        </p:txBody>
      </p:sp>
      <p:pic>
        <p:nvPicPr>
          <p:cNvPr id="45" name="Picture 45"/>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Azure-Data-Catalog</a:t>
            </a:r>
          </a:p>
        </p:txBody>
      </p:sp>
      <p:pic>
        <p:nvPicPr>
          <p:cNvPr id="47" name="Picture 47"/>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Integration-Accounts</a:t>
            </a:r>
          </a:p>
        </p:txBody>
      </p:sp>
      <p:pic>
        <p:nvPicPr>
          <p:cNvPr id="49" name="Picture 49"/>
          <p:cNvPicPr>
            <a:picLocks noChangeAspect="1"/>
          </p:cNvPicPr>
          <p:nvPr/>
        </p:nvPicPr>
        <p:blipFill>
          <a:blip r:embed="rId46">
            <a:lum/>
            <a:extLst>
              <a:ext uri="{96DAC541-7B7A-43D3-8B79-37D633B846F1}">
                <asvg:svgBlip xmlns:asvg="http://schemas.microsoft.com/office/drawing/2016/SVG/main" r:embed="rId47"/>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App-Configuration</a:t>
            </a:r>
          </a:p>
        </p:txBody>
      </p:sp>
      <p:pic>
        <p:nvPicPr>
          <p:cNvPr id="51" name="Picture 51"/>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SendGrid-Accounts</a:t>
            </a:r>
          </a:p>
        </p:txBody>
      </p:sp>
      <p:pic>
        <p:nvPicPr>
          <p:cNvPr id="53" name="Picture 53"/>
          <p:cNvPicPr>
            <a:picLocks noChangeAspect="1"/>
          </p:cNvPicPr>
          <p:nvPr/>
        </p:nvPicPr>
        <p:blipFill>
          <a:blip r:embed="rId40">
            <a:lum/>
            <a:extLst>
              <a:ext uri="{96DAC541-7B7A-43D3-8B79-37D633B846F1}">
                <asvg:svgBlip xmlns:asvg="http://schemas.microsoft.com/office/drawing/2016/SVG/main" r:embed="rId50"/>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Event-Grid-Subscriptions</a:t>
            </a:r>
          </a:p>
        </p:txBody>
      </p:sp>
      <p:pic>
        <p:nvPicPr>
          <p:cNvPr id="55" name="Picture 55"/>
          <p:cNvPicPr>
            <a:picLocks noChangeAspect="1"/>
          </p:cNvPicPr>
          <p:nvPr/>
        </p:nvPicPr>
        <p:blipFill>
          <a:blip r:embed="rId51">
            <a:lum/>
            <a:extLst>
              <a:ext uri="{96DAC541-7B7A-43D3-8B79-37D633B846F1}">
                <asvg:svgBlip xmlns:asvg="http://schemas.microsoft.com/office/drawing/2016/SVG/main" r:embed="rId52"/>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Logic-Apps-Custom-Connector</a:t>
            </a:r>
          </a:p>
        </p:txBody>
      </p:sp>
      <p:pic>
        <p:nvPicPr>
          <p:cNvPr id="57" name="Picture 57"/>
          <p:cNvPicPr>
            <a:picLocks noChangeAspect="1"/>
          </p:cNvPicPr>
          <p:nvPr/>
        </p:nvPicPr>
        <p:blipFill>
          <a:blip r:embed="rId53">
            <a:lum/>
            <a:extLst>
              <a:ext uri="{96DAC541-7B7A-43D3-8B79-37D633B846F1}">
                <asvg:svgBlip xmlns:asvg="http://schemas.microsoft.com/office/drawing/2016/SVG/main" r:embed="rId54"/>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Azure-Service-Bus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INTUNE</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Device-Security-Apple</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Device-Security-Google</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Device-Security-Windows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Intune</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eBooks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Client-Apps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Devices</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Device-Compliance</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Software-Updates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Security-Baselines</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Device-Enrollment</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Device-Configuration</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Exchange-Access</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Azure-AD-Roles-and-Administrators</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Tenant-Status</a:t>
            </a:r>
          </a:p>
        </p:txBody>
      </p:sp>
      <p:pic>
        <p:nvPicPr>
          <p:cNvPr id="33" name="Picture 33"/>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Intune-For-Education</a:t>
            </a:r>
          </a:p>
        </p:txBody>
      </p:sp>
      <p:pic>
        <p:nvPicPr>
          <p:cNvPr id="35" name="Picture 35"/>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Intune-App-Protection</a:t>
            </a:r>
          </a:p>
        </p:txBody>
      </p:sp>
      <p:pic>
        <p:nvPicPr>
          <p:cNvPr id="37" name="Picture 37"/>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Mindaro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IOT</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Machine-Learning-Studio-(Classic)-Web-Services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Event-Hubs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Stream-Analytics-Jobs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Azure-Databox-Gateway</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Digital-Twins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Industrial-IoT</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Logic-Apps</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Stack-HCI-Premium</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Azure-IoT-Operations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Function-Apps</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Notification-Hubs</a:t>
            </a:r>
          </a:p>
        </p:txBody>
      </p:sp>
      <p:pic>
        <p:nvPicPr>
          <p:cNvPr id="25" name="Picture 25"/>
          <p:cNvPicPr>
            <a:picLocks noChangeAspect="1"/>
          </p:cNvPicPr>
          <p:nvPr/>
        </p:nvPicPr>
        <p:blipFill>
          <a:blip r:embed="rId22">
            <a:lum/>
            <a:extLst>
              <a:ext uri="{96DAC541-7B7A-43D3-8B79-37D633B846F1}">
                <asvg:svgBlip xmlns:asvg="http://schemas.microsoft.com/office/drawing/2016/SVG/main" r:embed="rId24"/>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Notification-Hub-Namespaces</a:t>
            </a:r>
          </a:p>
        </p:txBody>
      </p:sp>
      <p:pic>
        <p:nvPicPr>
          <p:cNvPr id="27" name="Picture 27"/>
          <p:cNvPicPr>
            <a:picLocks noChangeAspect="1"/>
          </p:cNvPicPr>
          <p:nvPr/>
        </p:nvPicPr>
        <p:blipFill>
          <a:blip r:embed="rId25">
            <a:lum/>
            <a:extLst>
              <a:ext uri="{96DAC541-7B7A-43D3-8B79-37D633B846F1}">
                <asvg:svgBlip xmlns:asvg="http://schemas.microsoft.com/office/drawing/2016/SVG/main" r:embed="rId26"/>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Azure-Stack</a:t>
            </a:r>
          </a:p>
        </p:txBody>
      </p:sp>
      <p:pic>
        <p:nvPicPr>
          <p:cNvPr id="29" name="Picture 29"/>
          <p:cNvPicPr>
            <a:picLocks noChangeAspect="1"/>
          </p:cNvPicPr>
          <p:nvPr/>
        </p:nvPicPr>
        <p:blipFill>
          <a:blip r:embed="rId27">
            <a:lum/>
            <a:extLst>
              <a:ext uri="{96DAC541-7B7A-43D3-8B79-37D633B846F1}">
                <asvg:svgBlip xmlns:asvg="http://schemas.microsoft.com/office/drawing/2016/SVG/main" r:embed="rId28"/>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Azure-Cosmos-DB</a:t>
            </a:r>
          </a:p>
        </p:txBody>
      </p:sp>
      <p:pic>
        <p:nvPicPr>
          <p:cNvPr id="31" name="Picture 31"/>
          <p:cNvPicPr>
            <a:picLocks noChangeAspect="1"/>
          </p:cNvPicPr>
          <p:nvPr/>
        </p:nvPicPr>
        <p:blipFill>
          <a:blip r:embed="rId29">
            <a:lum/>
            <a:extLst>
              <a:ext uri="{96DAC541-7B7A-43D3-8B79-37D633B846F1}">
                <asvg:svgBlip xmlns:asvg="http://schemas.microsoft.com/office/drawing/2016/SVG/main" r:embed="rId30"/>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Event-Hub-Clusters</a:t>
            </a:r>
          </a:p>
        </p:txBody>
      </p:sp>
      <p:pic>
        <p:nvPicPr>
          <p:cNvPr id="33" name="Picture 33"/>
          <p:cNvPicPr>
            <a:picLocks noChangeAspect="1"/>
          </p:cNvPicPr>
          <p:nvPr/>
        </p:nvPicPr>
        <p:blipFill>
          <a:blip r:embed="rId31">
            <a:lum/>
            <a:extLst>
              <a:ext uri="{96DAC541-7B7A-43D3-8B79-37D633B846F1}">
                <asvg:svgBlip xmlns:asvg="http://schemas.microsoft.com/office/drawing/2016/SVG/main" r:embed="rId32"/>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Machine-Learning-Studio-Workspaces</a:t>
            </a:r>
          </a:p>
        </p:txBody>
      </p:sp>
      <p:pic>
        <p:nvPicPr>
          <p:cNvPr id="35" name="Picture 35"/>
          <p:cNvPicPr>
            <a:picLocks noChangeAspect="1"/>
          </p:cNvPicPr>
          <p:nvPr/>
        </p:nvPicPr>
        <p:blipFill>
          <a:blip r:embed="rId33">
            <a:lum/>
            <a:extLst>
              <a:ext uri="{96DAC541-7B7A-43D3-8B79-37D633B846F1}">
                <asvg:svgBlip xmlns:asvg="http://schemas.microsoft.com/office/drawing/2016/SVG/main" r:embed="rId34"/>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Machine-Learning-Studio-Web-Service-Plans</a:t>
            </a:r>
          </a:p>
        </p:txBody>
      </p:sp>
      <p:pic>
        <p:nvPicPr>
          <p:cNvPr id="37" name="Picture 37"/>
          <p:cNvPicPr>
            <a:picLocks noChangeAspect="1"/>
          </p:cNvPicPr>
          <p:nvPr/>
        </p:nvPicPr>
        <p:blipFill>
          <a:blip r:embed="rId35">
            <a:lum/>
            <a:extLst>
              <a:ext uri="{96DAC541-7B7A-43D3-8B79-37D633B846F1}">
                <asvg:svgBlip xmlns:asvg="http://schemas.microsoft.com/office/drawing/2016/SVG/main" r:embed="rId36"/>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Time-Series-Insights-Environments</a:t>
            </a:r>
          </a:p>
        </p:txBody>
      </p:sp>
      <p:pic>
        <p:nvPicPr>
          <p:cNvPr id="39" name="Picture 39"/>
          <p:cNvPicPr>
            <a:picLocks noChangeAspect="1"/>
          </p:cNvPicPr>
          <p:nvPr/>
        </p:nvPicPr>
        <p:blipFill>
          <a:blip r:embed="rId37">
            <a:lum/>
            <a:extLst>
              <a:ext uri="{96DAC541-7B7A-43D3-8B79-37D633B846F1}">
                <asvg:svgBlip xmlns:asvg="http://schemas.microsoft.com/office/drawing/2016/SVG/main" r:embed="rId38"/>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IoT-Hub</a:t>
            </a:r>
          </a:p>
        </p:txBody>
      </p:sp>
      <p:pic>
        <p:nvPicPr>
          <p:cNvPr id="41" name="Picture 41"/>
          <p:cNvPicPr>
            <a:picLocks noChangeAspect="1"/>
          </p:cNvPicPr>
          <p:nvPr/>
        </p:nvPicPr>
        <p:blipFill>
          <a:blip r:embed="rId39">
            <a:lum/>
            <a:extLst>
              <a:ext uri="{96DAC541-7B7A-43D3-8B79-37D633B846F1}">
                <asvg:svgBlip xmlns:asvg="http://schemas.microsoft.com/office/drawing/2016/SVG/main" r:embed="rId40"/>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IoT-Central-Applications</a:t>
            </a:r>
          </a:p>
        </p:txBody>
      </p:sp>
      <p:pic>
        <p:nvPicPr>
          <p:cNvPr id="43" name="Picture 43"/>
          <p:cNvPicPr>
            <a:picLocks noChangeAspect="1"/>
          </p:cNvPicPr>
          <p:nvPr/>
        </p:nvPicPr>
        <p:blipFill>
          <a:blip r:embed="rId41">
            <a:lum/>
            <a:extLst>
              <a:ext uri="{96DAC541-7B7A-43D3-8B79-37D633B846F1}">
                <asvg:svgBlip xmlns:asvg="http://schemas.microsoft.com/office/drawing/2016/SVG/main" r:embed="rId42"/>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Azure-Maps-Accounts</a:t>
            </a:r>
          </a:p>
        </p:txBody>
      </p:sp>
      <p:pic>
        <p:nvPicPr>
          <p:cNvPr id="45" name="Picture 45"/>
          <p:cNvPicPr>
            <a:picLocks noChangeAspect="1"/>
          </p:cNvPicPr>
          <p:nvPr/>
        </p:nvPicPr>
        <p:blipFill>
          <a:blip r:embed="rId43">
            <a:lum/>
            <a:extLst>
              <a:ext uri="{96DAC541-7B7A-43D3-8B79-37D633B846F1}">
                <asvg:svgBlip xmlns:asvg="http://schemas.microsoft.com/office/drawing/2016/SVG/main" r:embed="rId44"/>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IoT-Edge</a:t>
            </a:r>
          </a:p>
        </p:txBody>
      </p:sp>
      <p:pic>
        <p:nvPicPr>
          <p:cNvPr id="47" name="Picture 47"/>
          <p:cNvPicPr>
            <a:picLocks noChangeAspect="1"/>
          </p:cNvPicPr>
          <p:nvPr/>
        </p:nvPicPr>
        <p:blipFill>
          <a:blip r:embed="rId45">
            <a:lum/>
            <a:extLst>
              <a:ext uri="{96DAC541-7B7A-43D3-8B79-37D633B846F1}">
                <asvg:svgBlip xmlns:asvg="http://schemas.microsoft.com/office/drawing/2016/SVG/main" r:embed="rId46"/>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Time-Series-Insights-Event-Sources</a:t>
            </a:r>
          </a:p>
        </p:txBody>
      </p:sp>
      <p:pic>
        <p:nvPicPr>
          <p:cNvPr id="49" name="Picture 49"/>
          <p:cNvPicPr>
            <a:picLocks noChangeAspect="1"/>
          </p:cNvPicPr>
          <p:nvPr/>
        </p:nvPicPr>
        <p:blipFill>
          <a:blip r:embed="rId47">
            <a:lum/>
            <a:extLst>
              <a:ext uri="{96DAC541-7B7A-43D3-8B79-37D633B846F1}">
                <asvg:svgBlip xmlns:asvg="http://schemas.microsoft.com/office/drawing/2016/SVG/main" r:embed="rId48"/>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Time-Series-Insights-Access-Policies</a:t>
            </a:r>
          </a:p>
        </p:txBody>
      </p:sp>
      <p:pic>
        <p:nvPicPr>
          <p:cNvPr id="51" name="Picture 51"/>
          <p:cNvPicPr>
            <a:picLocks noChangeAspect="1"/>
          </p:cNvPicPr>
          <p:nvPr/>
        </p:nvPicPr>
        <p:blipFill>
          <a:blip r:embed="rId49">
            <a:lum/>
            <a:extLst>
              <a:ext uri="{96DAC541-7B7A-43D3-8B79-37D633B846F1}">
                <asvg:svgBlip xmlns:asvg="http://schemas.microsoft.com/office/drawing/2016/SVG/main" r:embed="rId50"/>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Time-Series-Data-Sets</a:t>
            </a:r>
          </a:p>
        </p:txBody>
      </p:sp>
      <p:pic>
        <p:nvPicPr>
          <p:cNvPr id="53" name="Picture 53"/>
          <p:cNvPicPr>
            <a:picLocks noChangeAspect="1"/>
          </p:cNvPicPr>
          <p:nvPr/>
        </p:nvPicPr>
        <p:blipFill>
          <a:blip r:embed="rId51">
            <a:lum/>
            <a:extLst>
              <a:ext uri="{96DAC541-7B7A-43D3-8B79-37D633B846F1}">
                <asvg:svgBlip xmlns:asvg="http://schemas.microsoft.com/office/drawing/2016/SVG/main" r:embed="rId52"/>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Windows10-Core-Services</a:t>
            </a:r>
          </a:p>
        </p:txBody>
      </p:sp>
      <p:pic>
        <p:nvPicPr>
          <p:cNvPr id="55" name="Picture 55"/>
          <p:cNvPicPr>
            <a:picLocks noChangeAspect="1"/>
          </p:cNvPicPr>
          <p:nvPr/>
        </p:nvPicPr>
        <p:blipFill>
          <a:blip r:embed="rId53">
            <a:lum/>
            <a:extLst>
              <a:ext uri="{96DAC541-7B7A-43D3-8B79-37D633B846F1}">
                <asvg:svgBlip xmlns:asvg="http://schemas.microsoft.com/office/drawing/2016/SVG/main" r:embed="rId54"/>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Event-Grid-Subscriptions</a:t>
            </a:r>
          </a:p>
        </p:txBody>
      </p:sp>
      <p:pic>
        <p:nvPicPr>
          <p:cNvPr id="57" name="Picture 57"/>
          <p:cNvPicPr>
            <a:picLocks noChangeAspect="1"/>
          </p:cNvPicPr>
          <p:nvPr/>
        </p:nvPicPr>
        <p:blipFill>
          <a:blip r:embed="rId55">
            <a:lum/>
            <a:extLst>
              <a:ext uri="{96DAC541-7B7A-43D3-8B79-37D633B846F1}">
                <asvg:svgBlip xmlns:asvg="http://schemas.microsoft.com/office/drawing/2016/SVG/main" r:embed="rId56"/>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Device-Provisioning-Services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MANAGEMENT + GOVERNANCE</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Monitor</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Alerts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Advisor</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Cost-Management-and-Billing</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Blueprints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Activity-Log</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Diagnostics-Settings</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Log-Analytics-Workspaces</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Scheduler-Job-Collections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Compliance</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Application-Insights</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My-Customers</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Recovery-Services-Vaults</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Metrics</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Solutions</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Automation-Accounts</a:t>
            </a:r>
          </a:p>
        </p:txBody>
      </p:sp>
      <p:pic>
        <p:nvPicPr>
          <p:cNvPr id="35" name="Picture 35"/>
          <p:cNvPicPr>
            <a:picLocks noChangeAspect="1"/>
          </p:cNvPicPr>
          <p:nvPr/>
        </p:nvPicPr>
        <p:blipFill>
          <a:blip r:embed="rId12">
            <a:lum/>
            <a:extLst>
              <a:ext uri="{96DAC541-7B7A-43D3-8B79-37D633B846F1}">
                <asvg:svgBlip xmlns:asvg="http://schemas.microsoft.com/office/drawing/2016/SVG/main" r:embed="rId34"/>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Operation-Log-(Classic)</a:t>
            </a:r>
          </a:p>
        </p:txBody>
      </p:sp>
      <p:pic>
        <p:nvPicPr>
          <p:cNvPr id="37" name="Picture 37"/>
          <p:cNvPicPr>
            <a:picLocks noChangeAspect="1"/>
          </p:cNvPicPr>
          <p:nvPr/>
        </p:nvPicPr>
        <p:blipFill>
          <a:blip r:embed="rId35">
            <a:lum/>
            <a:extLst>
              <a:ext uri="{96DAC541-7B7A-43D3-8B79-37D633B846F1}">
                <asvg:svgBlip xmlns:asvg="http://schemas.microsoft.com/office/drawing/2016/SVG/main" r:embed="rId36"/>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Service-Providers</a:t>
            </a:r>
          </a:p>
        </p:txBody>
      </p:sp>
      <p:pic>
        <p:nvPicPr>
          <p:cNvPr id="39" name="Picture 39"/>
          <p:cNvPicPr>
            <a:picLocks noChangeAspect="1"/>
          </p:cNvPicPr>
          <p:nvPr/>
        </p:nvPicPr>
        <p:blipFill>
          <a:blip r:embed="rId37">
            <a:lum/>
            <a:extLst>
              <a:ext uri="{96DAC541-7B7A-43D3-8B79-37D633B846F1}">
                <asvg:svgBlip xmlns:asvg="http://schemas.microsoft.com/office/drawing/2016/SVG/main" r:embed="rId38"/>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Education</a:t>
            </a:r>
          </a:p>
        </p:txBody>
      </p:sp>
      <p:pic>
        <p:nvPicPr>
          <p:cNvPr id="41" name="Picture 41"/>
          <p:cNvPicPr>
            <a:picLocks noChangeAspect="1"/>
          </p:cNvPicPr>
          <p:nvPr/>
        </p:nvPicPr>
        <p:blipFill>
          <a:blip r:embed="rId39">
            <a:lum/>
            <a:extLst>
              <a:ext uri="{96DAC541-7B7A-43D3-8B79-37D633B846F1}">
                <asvg:svgBlip xmlns:asvg="http://schemas.microsoft.com/office/drawing/2016/SVG/main" r:embed="rId40"/>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Service-Catalog-MAD</a:t>
            </a:r>
          </a:p>
        </p:txBody>
      </p:sp>
      <p:pic>
        <p:nvPicPr>
          <p:cNvPr id="43" name="Picture 43"/>
          <p:cNvPicPr>
            <a:picLocks noChangeAspect="1"/>
          </p:cNvPicPr>
          <p:nvPr/>
        </p:nvPicPr>
        <p:blipFill>
          <a:blip r:embed="rId41">
            <a:lum/>
            <a:extLst>
              <a:ext uri="{96DAC541-7B7A-43D3-8B79-37D633B846F1}">
                <asvg:svgBlip xmlns:asvg="http://schemas.microsoft.com/office/drawing/2016/SVG/main" r:embed="rId42"/>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Intune-Trends</a:t>
            </a:r>
          </a:p>
        </p:txBody>
      </p:sp>
      <p:pic>
        <p:nvPicPr>
          <p:cNvPr id="45" name="Picture 45"/>
          <p:cNvPicPr>
            <a:picLocks noChangeAspect="1"/>
          </p:cNvPicPr>
          <p:nvPr/>
        </p:nvPicPr>
        <p:blipFill>
          <a:blip r:embed="rId43">
            <a:lum/>
            <a:extLst>
              <a:ext uri="{96DAC541-7B7A-43D3-8B79-37D633B846F1}">
                <asvg:svgBlip xmlns:asvg="http://schemas.microsoft.com/office/drawing/2016/SVG/main" r:embed="rId44"/>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Azure-Lighthouse</a:t>
            </a:r>
          </a:p>
        </p:txBody>
      </p:sp>
      <p:pic>
        <p:nvPicPr>
          <p:cNvPr id="47" name="Picture 47"/>
          <p:cNvPicPr>
            <a:picLocks noChangeAspect="1"/>
          </p:cNvPicPr>
          <p:nvPr/>
        </p:nvPicPr>
        <p:blipFill>
          <a:blip r:embed="rId45">
            <a:lum/>
            <a:extLst>
              <a:ext uri="{96DAC541-7B7A-43D3-8B79-37D633B846F1}">
                <asvg:svgBlip xmlns:asvg="http://schemas.microsoft.com/office/drawing/2016/SVG/main" r:embed="rId46"/>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Universal-Print</a:t>
            </a:r>
          </a:p>
        </p:txBody>
      </p:sp>
      <p:pic>
        <p:nvPicPr>
          <p:cNvPr id="49" name="Picture 49"/>
          <p:cNvPicPr>
            <a:picLocks noChangeAspect="1"/>
          </p:cNvPicPr>
          <p:nvPr/>
        </p:nvPicPr>
        <p:blipFill>
          <a:blip r:embed="rId47">
            <a:lum/>
            <a:extLst>
              <a:ext uri="{96DAC541-7B7A-43D3-8B79-37D633B846F1}">
                <asvg:svgBlip xmlns:asvg="http://schemas.microsoft.com/office/drawing/2016/SVG/main" r:embed="rId48"/>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Azure-Arc</a:t>
            </a:r>
          </a:p>
        </p:txBody>
      </p:sp>
      <p:pic>
        <p:nvPicPr>
          <p:cNvPr id="51" name="Picture 51"/>
          <p:cNvPicPr>
            <a:picLocks noChangeAspect="1"/>
          </p:cNvPicPr>
          <p:nvPr/>
        </p:nvPicPr>
        <p:blipFill>
          <a:blip r:embed="rId49">
            <a:lum/>
            <a:extLst>
              <a:ext uri="{96DAC541-7B7A-43D3-8B79-37D633B846F1}">
                <asvg:svgBlip xmlns:asvg="http://schemas.microsoft.com/office/drawing/2016/SVG/main" r:embed="rId50"/>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Arc-Machines</a:t>
            </a:r>
          </a:p>
        </p:txBody>
      </p:sp>
      <p:pic>
        <p:nvPicPr>
          <p:cNvPr id="53" name="Picture 53"/>
          <p:cNvPicPr>
            <a:picLocks noChangeAspect="1"/>
          </p:cNvPicPr>
          <p:nvPr/>
        </p:nvPicPr>
        <p:blipFill>
          <a:blip r:embed="rId51">
            <a:lum/>
            <a:extLst>
              <a:ext uri="{96DAC541-7B7A-43D3-8B79-37D633B846F1}">
                <asvg:svgBlip xmlns:asvg="http://schemas.microsoft.com/office/drawing/2016/SVG/main" r:embed="rId52"/>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Resources-Provider</a:t>
            </a:r>
          </a:p>
        </p:txBody>
      </p:sp>
      <p:pic>
        <p:nvPicPr>
          <p:cNvPr id="55" name="Picture 55"/>
          <p:cNvPicPr>
            <a:picLocks noChangeAspect="1"/>
          </p:cNvPicPr>
          <p:nvPr/>
        </p:nvPicPr>
        <p:blipFill>
          <a:blip r:embed="rId53">
            <a:lum/>
            <a:extLst>
              <a:ext uri="{96DAC541-7B7A-43D3-8B79-37D633B846F1}">
                <asvg:svgBlip xmlns:asvg="http://schemas.microsoft.com/office/drawing/2016/SVG/main" r:embed="rId54"/>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User-Privacy</a:t>
            </a:r>
          </a:p>
        </p:txBody>
      </p:sp>
      <p:pic>
        <p:nvPicPr>
          <p:cNvPr id="57" name="Picture 57"/>
          <p:cNvPicPr>
            <a:picLocks noChangeAspect="1"/>
          </p:cNvPicPr>
          <p:nvPr/>
        </p:nvPicPr>
        <p:blipFill>
          <a:blip r:embed="rId55">
            <a:lum/>
            <a:extLst>
              <a:ext uri="{96DAC541-7B7A-43D3-8B79-37D633B846F1}">
                <asvg:svgBlip xmlns:asvg="http://schemas.microsoft.com/office/drawing/2016/SVG/main" r:embed="rId56"/>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Managed-Desktop</a:t>
            </a:r>
          </a:p>
        </p:txBody>
      </p:sp>
      <p:pic>
        <p:nvPicPr>
          <p:cNvPr id="59" name="Picture 59"/>
          <p:cNvPicPr>
            <a:picLocks noChangeAspect="1"/>
          </p:cNvPicPr>
          <p:nvPr/>
        </p:nvPicPr>
        <p:blipFill>
          <a:blip r:embed="rId57">
            <a:lum/>
            <a:extLst>
              <a:ext uri="{96DAC541-7B7A-43D3-8B79-37D633B846F1}">
                <asvg:svgBlip xmlns:asvg="http://schemas.microsoft.com/office/drawing/2016/SVG/main" r:embed="rId58"/>
              </a:ext>
            </a:extLst>
          </a:blip>
          <a:srcRect/>
          <a:stretch>
            <a:fillRect/>
          </a:stretch>
        </p:blipFill>
        <p:spPr bwMode="white">
          <a:xfrm>
            <a:off x="1905000" y="4445000"/>
            <a:ext cx="635000" cy="635000"/>
          </a:xfrm>
          <a:prstGeom prst="rect">
            <a:avLst/>
          </a:prstGeom>
          <a:ln>
            <a:headEnd type="none"/>
            <a:tailEnd type="none"/>
          </a:ln>
        </p:spPr>
      </p:pic>
      <p:sp>
        <p:nvSpPr>
          <p:cNvPr id="60" name="TextBox60"/>
          <p:cNvSpPr txBox="1">
            <a:spLocks noChangeArrowheads="1"/>
          </p:cNvSpPr>
          <p:nvPr/>
        </p:nvSpPr>
        <p:spPr bwMode="white">
          <a:xfrm>
            <a:off x="158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Managed-Applications-Center</a:t>
            </a:r>
          </a:p>
        </p:txBody>
      </p:sp>
      <p:pic>
        <p:nvPicPr>
          <p:cNvPr id="61" name="Picture 61"/>
          <p:cNvPicPr>
            <a:picLocks noChangeAspect="1"/>
          </p:cNvPicPr>
          <p:nvPr/>
        </p:nvPicPr>
        <p:blipFill>
          <a:blip r:embed="rId59">
            <a:lum/>
            <a:extLst>
              <a:ext uri="{96DAC541-7B7A-43D3-8B79-37D633B846F1}">
                <asvg:svgBlip xmlns:asvg="http://schemas.microsoft.com/office/drawing/2016/SVG/main" r:embed="rId60"/>
              </a:ext>
            </a:extLst>
          </a:blip>
          <a:srcRect/>
          <a:stretch>
            <a:fillRect/>
          </a:stretch>
        </p:blipFill>
        <p:spPr bwMode="white">
          <a:xfrm>
            <a:off x="3175000" y="4445000"/>
            <a:ext cx="635000" cy="635000"/>
          </a:xfrm>
          <a:prstGeom prst="rect">
            <a:avLst/>
          </a:prstGeom>
          <a:ln>
            <a:headEnd type="none"/>
            <a:tailEnd type="none"/>
          </a:ln>
        </p:spPr>
      </p:pic>
      <p:sp>
        <p:nvSpPr>
          <p:cNvPr id="62" name="TextBox62"/>
          <p:cNvSpPr txBox="1">
            <a:spLocks noChangeArrowheads="1"/>
          </p:cNvSpPr>
          <p:nvPr/>
        </p:nvSpPr>
        <p:spPr bwMode="white">
          <a:xfrm>
            <a:off x="285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Customer-Lockbox-for-Microsoft-Azure</a:t>
            </a:r>
          </a:p>
        </p:txBody>
      </p:sp>
      <p:pic>
        <p:nvPicPr>
          <p:cNvPr id="63" name="Picture 63"/>
          <p:cNvPicPr>
            <a:picLocks noChangeAspect="1"/>
          </p:cNvPicPr>
          <p:nvPr/>
        </p:nvPicPr>
        <p:blipFill>
          <a:blip r:embed="rId61">
            <a:lum/>
            <a:extLst>
              <a:ext uri="{96DAC541-7B7A-43D3-8B79-37D633B846F1}">
                <asvg:svgBlip xmlns:asvg="http://schemas.microsoft.com/office/drawing/2016/SVG/main" r:embed="rId62"/>
              </a:ext>
            </a:extLst>
          </a:blip>
          <a:srcRect/>
          <a:stretch>
            <a:fillRect/>
          </a:stretch>
        </p:blipFill>
        <p:spPr bwMode="white">
          <a:xfrm>
            <a:off x="4445000" y="4445000"/>
            <a:ext cx="635000" cy="635000"/>
          </a:xfrm>
          <a:prstGeom prst="rect">
            <a:avLst/>
          </a:prstGeom>
          <a:ln>
            <a:headEnd type="none"/>
            <a:tailEnd type="none"/>
          </a:ln>
        </p:spPr>
      </p:pic>
      <p:sp>
        <p:nvSpPr>
          <p:cNvPr id="64" name="TextBox64"/>
          <p:cNvSpPr txBox="1">
            <a:spLocks noChangeArrowheads="1"/>
          </p:cNvSpPr>
          <p:nvPr/>
        </p:nvSpPr>
        <p:spPr bwMode="white">
          <a:xfrm>
            <a:off x="412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Policy</a:t>
            </a:r>
          </a:p>
        </p:txBody>
      </p:sp>
      <p:pic>
        <p:nvPicPr>
          <p:cNvPr id="65" name="Picture 65"/>
          <p:cNvPicPr>
            <a:picLocks noChangeAspect="1"/>
          </p:cNvPicPr>
          <p:nvPr/>
        </p:nvPicPr>
        <p:blipFill>
          <a:blip r:embed="rId63">
            <a:lum/>
            <a:extLst>
              <a:ext uri="{96DAC541-7B7A-43D3-8B79-37D633B846F1}">
                <asvg:svgBlip xmlns:asvg="http://schemas.microsoft.com/office/drawing/2016/SVG/main" r:embed="rId64"/>
              </a:ext>
            </a:extLst>
          </a:blip>
          <a:srcRect/>
          <a:stretch>
            <a:fillRect/>
          </a:stretch>
        </p:blipFill>
        <p:spPr bwMode="white">
          <a:xfrm>
            <a:off x="5715000" y="4445000"/>
            <a:ext cx="635000" cy="635000"/>
          </a:xfrm>
          <a:prstGeom prst="rect">
            <a:avLst/>
          </a:prstGeom>
          <a:ln>
            <a:headEnd type="none"/>
            <a:tailEnd type="none"/>
          </a:ln>
        </p:spPr>
      </p:pic>
      <p:sp>
        <p:nvSpPr>
          <p:cNvPr id="66" name="TextBox66"/>
          <p:cNvSpPr txBox="1">
            <a:spLocks noChangeArrowheads="1"/>
          </p:cNvSpPr>
          <p:nvPr/>
        </p:nvSpPr>
        <p:spPr bwMode="white">
          <a:xfrm>
            <a:off x="539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Resource-Graph-Explorer</a:t>
            </a:r>
          </a:p>
        </p:txBody>
      </p:sp>
      <p:pic>
        <p:nvPicPr>
          <p:cNvPr id="67" name="Picture 67"/>
          <p:cNvPicPr>
            <a:picLocks noChangeAspect="1"/>
          </p:cNvPicPr>
          <p:nvPr/>
        </p:nvPicPr>
        <p:blipFill>
          <a:blip r:embed="rId65">
            <a:lum/>
            <a:extLst>
              <a:ext uri="{96DAC541-7B7A-43D3-8B79-37D633B846F1}">
                <asvg:svgBlip xmlns:asvg="http://schemas.microsoft.com/office/drawing/2016/SVG/main" r:embed="rId66"/>
              </a:ext>
            </a:extLst>
          </a:blip>
          <a:srcRect/>
          <a:stretch>
            <a:fillRect/>
          </a:stretch>
        </p:blipFill>
        <p:spPr bwMode="white">
          <a:xfrm>
            <a:off x="6985000" y="4445000"/>
            <a:ext cx="635000" cy="635000"/>
          </a:xfrm>
          <a:prstGeom prst="rect">
            <a:avLst/>
          </a:prstGeom>
          <a:ln>
            <a:headEnd type="none"/>
            <a:tailEnd type="none"/>
          </a:ln>
        </p:spPr>
      </p:pic>
      <p:sp>
        <p:nvSpPr>
          <p:cNvPr id="68" name="TextBox68"/>
          <p:cNvSpPr txBox="1">
            <a:spLocks noChangeArrowheads="1"/>
          </p:cNvSpPr>
          <p:nvPr/>
        </p:nvSpPr>
        <p:spPr bwMode="white">
          <a:xfrm>
            <a:off x="666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MachinesAzureArc</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MENU</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Keys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MICROSOFT ENTRA</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Microsoft Entra ID color icon</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Microsoft Entra ID Governance color icon</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Microsoft Entra Internet Access color icon</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Microsoft Entra Private Access color icon</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Microsoft Entra Product Family</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Microsoft Entra Verified ID color icon</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Microsoft Entra Workload ID color icon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AI + MACHINE LEARNING</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Batch-AI</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Machine-Learning-Studio-(Classic)-Web-Services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Genomics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Computer-Vision</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Custom-Vision</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Face-APIs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Content-Moderators</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Personalizers</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Speech-Services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QnA-Makers</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Translator-Text</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Language-Understanding</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Immersive-Readers</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Anomaly-Detector</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Form-Recognizers</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Azure-Experimentation-Studio</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Azure-Object-Understanding</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Metrics-Advisor</a:t>
            </a:r>
          </a:p>
        </p:txBody>
      </p:sp>
      <p:pic>
        <p:nvPicPr>
          <p:cNvPr id="39" name="Picture 39"/>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Azure-Applied-AI-Services</a:t>
            </a:r>
          </a:p>
        </p:txBody>
      </p:sp>
      <p:pic>
        <p:nvPicPr>
          <p:cNvPr id="41" name="Picture 41"/>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Language</a:t>
            </a:r>
          </a:p>
        </p:txBody>
      </p:sp>
      <p:pic>
        <p:nvPicPr>
          <p:cNvPr id="43" name="Picture 43"/>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Cognitive-Services-Decisions</a:t>
            </a:r>
          </a:p>
        </p:txBody>
      </p:sp>
      <p:pic>
        <p:nvPicPr>
          <p:cNvPr id="45" name="Picture 45"/>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Serverless-Search</a:t>
            </a:r>
          </a:p>
        </p:txBody>
      </p:sp>
      <p:pic>
        <p:nvPicPr>
          <p:cNvPr id="47" name="Picture 47"/>
          <p:cNvPicPr>
            <a:picLocks noChangeAspect="1"/>
          </p:cNvPicPr>
          <p:nvPr/>
        </p:nvPicPr>
        <p:blipFill>
          <a:blip r:embed="rId46">
            <a:lum/>
            <a:extLst>
              <a:ext uri="{96DAC541-7B7A-43D3-8B79-37D633B846F1}">
                <asvg:svgBlip xmlns:asvg="http://schemas.microsoft.com/office/drawing/2016/SVG/main" r:embed="rId47"/>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Bonsai</a:t>
            </a:r>
          </a:p>
        </p:txBody>
      </p:sp>
      <p:pic>
        <p:nvPicPr>
          <p:cNvPr id="49" name="Picture 49"/>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Azure-OpenAI</a:t>
            </a:r>
          </a:p>
        </p:txBody>
      </p:sp>
      <p:pic>
        <p:nvPicPr>
          <p:cNvPr id="51" name="Picture 51"/>
          <p:cNvPicPr>
            <a:picLocks noChangeAspect="1"/>
          </p:cNvPicPr>
          <p:nvPr/>
        </p:nvPicPr>
        <p:blipFill>
          <a:blip r:embed="rId50">
            <a:lum/>
            <a:extLst>
              <a:ext uri="{96DAC541-7B7A-43D3-8B79-37D633B846F1}">
                <asvg:svgBlip xmlns:asvg="http://schemas.microsoft.com/office/drawing/2016/SVG/main" r:embed="rId51"/>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AI-Studio</a:t>
            </a:r>
          </a:p>
        </p:txBody>
      </p:sp>
      <p:pic>
        <p:nvPicPr>
          <p:cNvPr id="53" name="Picture 53"/>
          <p:cNvPicPr>
            <a:picLocks noChangeAspect="1"/>
          </p:cNvPicPr>
          <p:nvPr/>
        </p:nvPicPr>
        <p:blipFill>
          <a:blip r:embed="rId52">
            <a:lum/>
            <a:extLst>
              <a:ext uri="{96DAC541-7B7A-43D3-8B79-37D633B846F1}">
                <asvg:svgBlip xmlns:asvg="http://schemas.microsoft.com/office/drawing/2016/SVG/main" r:embed="rId53"/>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Cognitive-Search</a:t>
            </a:r>
          </a:p>
        </p:txBody>
      </p:sp>
      <p:pic>
        <p:nvPicPr>
          <p:cNvPr id="55" name="Picture 55"/>
          <p:cNvPicPr>
            <a:picLocks noChangeAspect="1"/>
          </p:cNvPicPr>
          <p:nvPr/>
        </p:nvPicPr>
        <p:blipFill>
          <a:blip r:embed="rId54">
            <a:lum/>
            <a:extLst>
              <a:ext uri="{96DAC541-7B7A-43D3-8B79-37D633B846F1}">
                <asvg:svgBlip xmlns:asvg="http://schemas.microsoft.com/office/drawing/2016/SVG/main" r:embed="rId55"/>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Cognitive-Services</a:t>
            </a:r>
          </a:p>
        </p:txBody>
      </p:sp>
      <p:pic>
        <p:nvPicPr>
          <p:cNvPr id="57" name="Picture 5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Genomics-Accounts</a:t>
            </a:r>
          </a:p>
        </p:txBody>
      </p:sp>
      <p:pic>
        <p:nvPicPr>
          <p:cNvPr id="59" name="Picture 59"/>
          <p:cNvPicPr>
            <a:picLocks noChangeAspect="1"/>
          </p:cNvPicPr>
          <p:nvPr/>
        </p:nvPicPr>
        <p:blipFill>
          <a:blip r:embed="rId56">
            <a:lum/>
            <a:extLst>
              <a:ext uri="{96DAC541-7B7A-43D3-8B79-37D633B846F1}">
                <asvg:svgBlip xmlns:asvg="http://schemas.microsoft.com/office/drawing/2016/SVG/main" r:embed="rId57"/>
              </a:ext>
            </a:extLst>
          </a:blip>
          <a:srcRect/>
          <a:stretch>
            <a:fillRect/>
          </a:stretch>
        </p:blipFill>
        <p:spPr bwMode="white">
          <a:xfrm>
            <a:off x="1905000" y="4445000"/>
            <a:ext cx="635000" cy="635000"/>
          </a:xfrm>
          <a:prstGeom prst="rect">
            <a:avLst/>
          </a:prstGeom>
          <a:ln>
            <a:headEnd type="none"/>
            <a:tailEnd type="none"/>
          </a:ln>
        </p:spPr>
      </p:pic>
      <p:sp>
        <p:nvSpPr>
          <p:cNvPr id="60" name="TextBox60"/>
          <p:cNvSpPr txBox="1">
            <a:spLocks noChangeArrowheads="1"/>
          </p:cNvSpPr>
          <p:nvPr/>
        </p:nvSpPr>
        <p:spPr bwMode="white">
          <a:xfrm>
            <a:off x="158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Bot-Services</a:t>
            </a:r>
          </a:p>
        </p:txBody>
      </p:sp>
      <p:pic>
        <p:nvPicPr>
          <p:cNvPr id="61" name="Picture 61"/>
          <p:cNvPicPr>
            <a:picLocks noChangeAspect="1"/>
          </p:cNvPicPr>
          <p:nvPr/>
        </p:nvPicPr>
        <p:blipFill>
          <a:blip r:embed="rId58">
            <a:lum/>
            <a:extLst>
              <a:ext uri="{96DAC541-7B7A-43D3-8B79-37D633B846F1}">
                <asvg:svgBlip xmlns:asvg="http://schemas.microsoft.com/office/drawing/2016/SVG/main" r:embed="rId59"/>
              </a:ext>
            </a:extLst>
          </a:blip>
          <a:srcRect/>
          <a:stretch>
            <a:fillRect/>
          </a:stretch>
        </p:blipFill>
        <p:spPr bwMode="white">
          <a:xfrm>
            <a:off x="3175000" y="4445000"/>
            <a:ext cx="635000" cy="635000"/>
          </a:xfrm>
          <a:prstGeom prst="rect">
            <a:avLst/>
          </a:prstGeom>
          <a:ln>
            <a:headEnd type="none"/>
            <a:tailEnd type="none"/>
          </a:ln>
        </p:spPr>
      </p:pic>
      <p:sp>
        <p:nvSpPr>
          <p:cNvPr id="62" name="TextBox62"/>
          <p:cNvSpPr txBox="1">
            <a:spLocks noChangeArrowheads="1"/>
          </p:cNvSpPr>
          <p:nvPr/>
        </p:nvSpPr>
        <p:spPr bwMode="white">
          <a:xfrm>
            <a:off x="285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Machine-Learning</a:t>
            </a:r>
          </a:p>
        </p:txBody>
      </p:sp>
      <p:pic>
        <p:nvPicPr>
          <p:cNvPr id="63" name="Picture 63"/>
          <p:cNvPicPr>
            <a:picLocks noChangeAspect="1"/>
          </p:cNvPicPr>
          <p:nvPr/>
        </p:nvPicPr>
        <p:blipFill>
          <a:blip r:embed="rId60">
            <a:lum/>
            <a:extLst>
              <a:ext uri="{96DAC541-7B7A-43D3-8B79-37D633B846F1}">
                <asvg:svgBlip xmlns:asvg="http://schemas.microsoft.com/office/drawing/2016/SVG/main" r:embed="rId61"/>
              </a:ext>
            </a:extLst>
          </a:blip>
          <a:srcRect/>
          <a:stretch>
            <a:fillRect/>
          </a:stretch>
        </p:blipFill>
        <p:spPr bwMode="white">
          <a:xfrm>
            <a:off x="4445000" y="4445000"/>
            <a:ext cx="635000" cy="635000"/>
          </a:xfrm>
          <a:prstGeom prst="rect">
            <a:avLst/>
          </a:prstGeom>
          <a:ln>
            <a:headEnd type="none"/>
            <a:tailEnd type="none"/>
          </a:ln>
        </p:spPr>
      </p:pic>
      <p:sp>
        <p:nvSpPr>
          <p:cNvPr id="64" name="TextBox64"/>
          <p:cNvSpPr txBox="1">
            <a:spLocks noChangeArrowheads="1"/>
          </p:cNvSpPr>
          <p:nvPr/>
        </p:nvSpPr>
        <p:spPr bwMode="white">
          <a:xfrm>
            <a:off x="412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Machine-Learning-Studio-Workspaces</a:t>
            </a:r>
          </a:p>
        </p:txBody>
      </p:sp>
      <p:pic>
        <p:nvPicPr>
          <p:cNvPr id="65" name="Picture 65"/>
          <p:cNvPicPr>
            <a:picLocks noChangeAspect="1"/>
          </p:cNvPicPr>
          <p:nvPr/>
        </p:nvPicPr>
        <p:blipFill>
          <a:blip r:embed="rId62">
            <a:lum/>
            <a:extLst>
              <a:ext uri="{96DAC541-7B7A-43D3-8B79-37D633B846F1}">
                <asvg:svgBlip xmlns:asvg="http://schemas.microsoft.com/office/drawing/2016/SVG/main" r:embed="rId63"/>
              </a:ext>
            </a:extLst>
          </a:blip>
          <a:srcRect/>
          <a:stretch>
            <a:fillRect/>
          </a:stretch>
        </p:blipFill>
        <p:spPr bwMode="white">
          <a:xfrm>
            <a:off x="5715000" y="4445000"/>
            <a:ext cx="635000" cy="635000"/>
          </a:xfrm>
          <a:prstGeom prst="rect">
            <a:avLst/>
          </a:prstGeom>
          <a:ln>
            <a:headEnd type="none"/>
            <a:tailEnd type="none"/>
          </a:ln>
        </p:spPr>
      </p:pic>
      <p:sp>
        <p:nvSpPr>
          <p:cNvPr id="66" name="TextBox66"/>
          <p:cNvSpPr txBox="1">
            <a:spLocks noChangeArrowheads="1"/>
          </p:cNvSpPr>
          <p:nvPr/>
        </p:nvSpPr>
        <p:spPr bwMode="white">
          <a:xfrm>
            <a:off x="539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Machine-Learning-Studio-Web-Service-Plans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MIGRATE</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Cost-Management-and-Billing</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Recovery-Services-Vaults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Azure-Databox-Gateway</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Data-Box</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Azure-Stack-Edge</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Azure-Migrate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MIGRATION</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Azure-Database-Migration-Services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MIXED REALITY</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Remote-Rendering</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Spatial-Anchor-Accounts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MOBILE</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Power-Platform</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Notification-Hubs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MONITOR</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Monitor</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Activity-Log</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Diagnostics-Settings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Log-Analytics-Workspaces</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Application-Insights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Metrics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Azure-Monitors-for-SAP-Solutions</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Change-Analysis</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Azure-Workbooks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Network-Watcher</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Auto-Scale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NETWORKING</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CDN-Profiles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Azure-Firewall-Manager</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Azure-Firewall-Policy</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Private-Link</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IP-Groups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Virtual-WAN-Hub</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Private-Link-Service</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Resource-Management-Private-Link</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Private-Link-Services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Load-Balancer-Hub</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Bastions</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Virtual-Router</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Connected-Cache</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Spot-VMSS</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Spot-VM</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Subnet</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DNS-Private-Resolver</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Azure-Communications-Gateway</a:t>
            </a:r>
          </a:p>
        </p:txBody>
      </p:sp>
      <p:pic>
        <p:nvPicPr>
          <p:cNvPr id="39" name="Picture 39"/>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Traffic-Controller</a:t>
            </a:r>
          </a:p>
        </p:txBody>
      </p:sp>
      <p:pic>
        <p:nvPicPr>
          <p:cNvPr id="41" name="Picture 41"/>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DNS-Security-Policy</a:t>
            </a:r>
          </a:p>
        </p:txBody>
      </p:sp>
      <p:pic>
        <p:nvPicPr>
          <p:cNvPr id="43" name="Picture 43"/>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DNS-Multistack</a:t>
            </a:r>
          </a:p>
        </p:txBody>
      </p:sp>
      <p:pic>
        <p:nvPicPr>
          <p:cNvPr id="45" name="Picture 45"/>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ATM-Multistack</a:t>
            </a:r>
          </a:p>
        </p:txBody>
      </p:sp>
      <p:pic>
        <p:nvPicPr>
          <p:cNvPr id="47" name="Picture 47"/>
          <p:cNvPicPr>
            <a:picLocks noChangeAspect="1"/>
          </p:cNvPicPr>
          <p:nvPr/>
        </p:nvPicPr>
        <p:blipFill>
          <a:blip r:embed="rId46">
            <a:lum/>
            <a:extLst>
              <a:ext uri="{96DAC541-7B7A-43D3-8B79-37D633B846F1}">
                <asvg:svgBlip xmlns:asvg="http://schemas.microsoft.com/office/drawing/2016/SVG/main" r:embed="rId47"/>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IP-Address-manager</a:t>
            </a:r>
          </a:p>
        </p:txBody>
      </p:sp>
      <p:pic>
        <p:nvPicPr>
          <p:cNvPr id="49" name="Picture 49"/>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Virtual-Networks</a:t>
            </a:r>
          </a:p>
        </p:txBody>
      </p:sp>
      <p:pic>
        <p:nvPicPr>
          <p:cNvPr id="51" name="Picture 51"/>
          <p:cNvPicPr>
            <a:picLocks noChangeAspect="1"/>
          </p:cNvPicPr>
          <p:nvPr/>
        </p:nvPicPr>
        <p:blipFill>
          <a:blip r:embed="rId50">
            <a:lum/>
            <a:extLst>
              <a:ext uri="{96DAC541-7B7A-43D3-8B79-37D633B846F1}">
                <asvg:svgBlip xmlns:asvg="http://schemas.microsoft.com/office/drawing/2016/SVG/main" r:embed="rId51"/>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Load-Balancers</a:t>
            </a:r>
          </a:p>
        </p:txBody>
      </p:sp>
      <p:pic>
        <p:nvPicPr>
          <p:cNvPr id="53" name="Picture 53"/>
          <p:cNvPicPr>
            <a:picLocks noChangeAspect="1"/>
          </p:cNvPicPr>
          <p:nvPr/>
        </p:nvPicPr>
        <p:blipFill>
          <a:blip r:embed="rId52">
            <a:lum/>
            <a:extLst>
              <a:ext uri="{96DAC541-7B7A-43D3-8B79-37D633B846F1}">
                <asvg:svgBlip xmlns:asvg="http://schemas.microsoft.com/office/drawing/2016/SVG/main" r:embed="rId53"/>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Virtual-Network-Gateways</a:t>
            </a:r>
          </a:p>
        </p:txBody>
      </p:sp>
      <p:pic>
        <p:nvPicPr>
          <p:cNvPr id="55" name="Picture 55"/>
          <p:cNvPicPr>
            <a:picLocks noChangeAspect="1"/>
          </p:cNvPicPr>
          <p:nvPr/>
        </p:nvPicPr>
        <p:blipFill>
          <a:blip r:embed="rId54">
            <a:lum/>
            <a:extLst>
              <a:ext uri="{96DAC541-7B7A-43D3-8B79-37D633B846F1}">
                <asvg:svgBlip xmlns:asvg="http://schemas.microsoft.com/office/drawing/2016/SVG/main" r:embed="rId55"/>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DNS-Zones</a:t>
            </a:r>
          </a:p>
        </p:txBody>
      </p:sp>
      <p:pic>
        <p:nvPicPr>
          <p:cNvPr id="57" name="Picture 57"/>
          <p:cNvPicPr>
            <a:picLocks noChangeAspect="1"/>
          </p:cNvPicPr>
          <p:nvPr/>
        </p:nvPicPr>
        <p:blipFill>
          <a:blip r:embed="rId56">
            <a:lum/>
            <a:extLst>
              <a:ext uri="{96DAC541-7B7A-43D3-8B79-37D633B846F1}">
                <asvg:svgBlip xmlns:asvg="http://schemas.microsoft.com/office/drawing/2016/SVG/main" r:embed="rId57"/>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Traffic-Manager-Profiles</a:t>
            </a:r>
          </a:p>
        </p:txBody>
      </p:sp>
      <p:pic>
        <p:nvPicPr>
          <p:cNvPr id="59" name="Picture 59"/>
          <p:cNvPicPr>
            <a:picLocks noChangeAspect="1"/>
          </p:cNvPicPr>
          <p:nvPr/>
        </p:nvPicPr>
        <p:blipFill>
          <a:blip r:embed="rId58">
            <a:lum/>
            <a:extLst>
              <a:ext uri="{96DAC541-7B7A-43D3-8B79-37D633B846F1}">
                <asvg:svgBlip xmlns:asvg="http://schemas.microsoft.com/office/drawing/2016/SVG/main" r:embed="rId59"/>
              </a:ext>
            </a:extLst>
          </a:blip>
          <a:srcRect/>
          <a:stretch>
            <a:fillRect/>
          </a:stretch>
        </p:blipFill>
        <p:spPr bwMode="white">
          <a:xfrm>
            <a:off x="1905000" y="4445000"/>
            <a:ext cx="635000" cy="635000"/>
          </a:xfrm>
          <a:prstGeom prst="rect">
            <a:avLst/>
          </a:prstGeom>
          <a:ln>
            <a:headEnd type="none"/>
            <a:tailEnd type="none"/>
          </a:ln>
        </p:spPr>
      </p:pic>
      <p:sp>
        <p:nvSpPr>
          <p:cNvPr id="60" name="TextBox60"/>
          <p:cNvSpPr txBox="1">
            <a:spLocks noChangeArrowheads="1"/>
          </p:cNvSpPr>
          <p:nvPr/>
        </p:nvSpPr>
        <p:spPr bwMode="white">
          <a:xfrm>
            <a:off x="158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Network-Watcher</a:t>
            </a:r>
          </a:p>
        </p:txBody>
      </p:sp>
      <p:pic>
        <p:nvPicPr>
          <p:cNvPr id="61" name="Picture 61"/>
          <p:cNvPicPr>
            <a:picLocks noChangeAspect="1"/>
          </p:cNvPicPr>
          <p:nvPr/>
        </p:nvPicPr>
        <p:blipFill>
          <a:blip r:embed="rId60">
            <a:lum/>
            <a:extLst>
              <a:ext uri="{96DAC541-7B7A-43D3-8B79-37D633B846F1}">
                <asvg:svgBlip xmlns:asvg="http://schemas.microsoft.com/office/drawing/2016/SVG/main" r:embed="rId61"/>
              </a:ext>
            </a:extLst>
          </a:blip>
          <a:srcRect/>
          <a:stretch>
            <a:fillRect/>
          </a:stretch>
        </p:blipFill>
        <p:spPr bwMode="white">
          <a:xfrm>
            <a:off x="3175000" y="4445000"/>
            <a:ext cx="635000" cy="635000"/>
          </a:xfrm>
          <a:prstGeom prst="rect">
            <a:avLst/>
          </a:prstGeom>
          <a:ln>
            <a:headEnd type="none"/>
            <a:tailEnd type="none"/>
          </a:ln>
        </p:spPr>
      </p:pic>
      <p:sp>
        <p:nvSpPr>
          <p:cNvPr id="62" name="TextBox62"/>
          <p:cNvSpPr txBox="1">
            <a:spLocks noChangeArrowheads="1"/>
          </p:cNvSpPr>
          <p:nvPr/>
        </p:nvSpPr>
        <p:spPr bwMode="white">
          <a:xfrm>
            <a:off x="285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Network-Security-Groups</a:t>
            </a:r>
          </a:p>
        </p:txBody>
      </p:sp>
      <p:pic>
        <p:nvPicPr>
          <p:cNvPr id="63" name="Picture 63"/>
          <p:cNvPicPr>
            <a:picLocks noChangeAspect="1"/>
          </p:cNvPicPr>
          <p:nvPr/>
        </p:nvPicPr>
        <p:blipFill>
          <a:blip r:embed="rId62">
            <a:lum/>
            <a:extLst>
              <a:ext uri="{96DAC541-7B7A-43D3-8B79-37D633B846F1}">
                <asvg:svgBlip xmlns:asvg="http://schemas.microsoft.com/office/drawing/2016/SVG/main" r:embed="rId63"/>
              </a:ext>
            </a:extLst>
          </a:blip>
          <a:srcRect/>
          <a:stretch>
            <a:fillRect/>
          </a:stretch>
        </p:blipFill>
        <p:spPr bwMode="white">
          <a:xfrm>
            <a:off x="4445000" y="4445000"/>
            <a:ext cx="635000" cy="635000"/>
          </a:xfrm>
          <a:prstGeom prst="rect">
            <a:avLst/>
          </a:prstGeom>
          <a:ln>
            <a:headEnd type="none"/>
            <a:tailEnd type="none"/>
          </a:ln>
        </p:spPr>
      </p:pic>
      <p:sp>
        <p:nvSpPr>
          <p:cNvPr id="64" name="TextBox64"/>
          <p:cNvSpPr txBox="1">
            <a:spLocks noChangeArrowheads="1"/>
          </p:cNvSpPr>
          <p:nvPr/>
        </p:nvSpPr>
        <p:spPr bwMode="white">
          <a:xfrm>
            <a:off x="412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Public-IP-Addresses-(Classic)</a:t>
            </a:r>
          </a:p>
        </p:txBody>
      </p:sp>
      <p:pic>
        <p:nvPicPr>
          <p:cNvPr id="65" name="Picture 65"/>
          <p:cNvPicPr>
            <a:picLocks noChangeAspect="1"/>
          </p:cNvPicPr>
          <p:nvPr/>
        </p:nvPicPr>
        <p:blipFill>
          <a:blip r:embed="rId64">
            <a:lum/>
            <a:extLst>
              <a:ext uri="{96DAC541-7B7A-43D3-8B79-37D633B846F1}">
                <asvg:svgBlip xmlns:asvg="http://schemas.microsoft.com/office/drawing/2016/SVG/main" r:embed="rId65"/>
              </a:ext>
            </a:extLst>
          </a:blip>
          <a:srcRect/>
          <a:stretch>
            <a:fillRect/>
          </a:stretch>
        </p:blipFill>
        <p:spPr bwMode="white">
          <a:xfrm>
            <a:off x="5715000" y="4445000"/>
            <a:ext cx="635000" cy="635000"/>
          </a:xfrm>
          <a:prstGeom prst="rect">
            <a:avLst/>
          </a:prstGeom>
          <a:ln>
            <a:headEnd type="none"/>
            <a:tailEnd type="none"/>
          </a:ln>
        </p:spPr>
      </p:pic>
      <p:sp>
        <p:nvSpPr>
          <p:cNvPr id="66" name="TextBox66"/>
          <p:cNvSpPr txBox="1">
            <a:spLocks noChangeArrowheads="1"/>
          </p:cNvSpPr>
          <p:nvPr/>
        </p:nvSpPr>
        <p:spPr bwMode="white">
          <a:xfrm>
            <a:off x="539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Public-IP-Addresses</a:t>
            </a:r>
          </a:p>
        </p:txBody>
      </p:sp>
      <p:pic>
        <p:nvPicPr>
          <p:cNvPr id="67" name="Picture 67"/>
          <p:cNvPicPr>
            <a:picLocks noChangeAspect="1"/>
          </p:cNvPicPr>
          <p:nvPr/>
        </p:nvPicPr>
        <p:blipFill>
          <a:blip r:embed="rId66">
            <a:lum/>
            <a:extLst>
              <a:ext uri="{96DAC541-7B7A-43D3-8B79-37D633B846F1}">
                <asvg:svgBlip xmlns:asvg="http://schemas.microsoft.com/office/drawing/2016/SVG/main" r:embed="rId67"/>
              </a:ext>
            </a:extLst>
          </a:blip>
          <a:srcRect/>
          <a:stretch>
            <a:fillRect/>
          </a:stretch>
        </p:blipFill>
        <p:spPr bwMode="white">
          <a:xfrm>
            <a:off x="6985000" y="4445000"/>
            <a:ext cx="635000" cy="635000"/>
          </a:xfrm>
          <a:prstGeom prst="rect">
            <a:avLst/>
          </a:prstGeom>
          <a:ln>
            <a:headEnd type="none"/>
            <a:tailEnd type="none"/>
          </a:ln>
        </p:spPr>
      </p:pic>
      <p:sp>
        <p:nvSpPr>
          <p:cNvPr id="68" name="TextBox68"/>
          <p:cNvSpPr txBox="1">
            <a:spLocks noChangeArrowheads="1"/>
          </p:cNvSpPr>
          <p:nvPr/>
        </p:nvSpPr>
        <p:spPr bwMode="white">
          <a:xfrm>
            <a:off x="666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On-Premises-Data-Gateways</a:t>
            </a:r>
          </a:p>
        </p:txBody>
      </p:sp>
      <p:pic>
        <p:nvPicPr>
          <p:cNvPr id="69" name="Picture 69"/>
          <p:cNvPicPr>
            <a:picLocks noChangeAspect="1"/>
          </p:cNvPicPr>
          <p:nvPr/>
        </p:nvPicPr>
        <p:blipFill>
          <a:blip r:embed="rId68">
            <a:lum/>
            <a:extLst>
              <a:ext uri="{96DAC541-7B7A-43D3-8B79-37D633B846F1}">
                <asvg:svgBlip xmlns:asvg="http://schemas.microsoft.com/office/drawing/2016/SVG/main" r:embed="rId69"/>
              </a:ext>
            </a:extLst>
          </a:blip>
          <a:srcRect/>
          <a:stretch>
            <a:fillRect/>
          </a:stretch>
        </p:blipFill>
        <p:spPr bwMode="white">
          <a:xfrm>
            <a:off x="8255000" y="4445000"/>
            <a:ext cx="635000" cy="635000"/>
          </a:xfrm>
          <a:prstGeom prst="rect">
            <a:avLst/>
          </a:prstGeom>
          <a:ln>
            <a:headEnd type="none"/>
            <a:tailEnd type="none"/>
          </a:ln>
        </p:spPr>
      </p:pic>
      <p:sp>
        <p:nvSpPr>
          <p:cNvPr id="70" name="TextBox70"/>
          <p:cNvSpPr txBox="1">
            <a:spLocks noChangeArrowheads="1"/>
          </p:cNvSpPr>
          <p:nvPr/>
        </p:nvSpPr>
        <p:spPr bwMode="white">
          <a:xfrm>
            <a:off x="793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Route-Filters</a:t>
            </a:r>
          </a:p>
        </p:txBody>
      </p:sp>
      <p:pic>
        <p:nvPicPr>
          <p:cNvPr id="71" name="Picture 71"/>
          <p:cNvPicPr>
            <a:picLocks noChangeAspect="1"/>
          </p:cNvPicPr>
          <p:nvPr/>
        </p:nvPicPr>
        <p:blipFill>
          <a:blip r:embed="rId70">
            <a:lum/>
            <a:extLst>
              <a:ext uri="{96DAC541-7B7A-43D3-8B79-37D633B846F1}">
                <asvg:svgBlip xmlns:asvg="http://schemas.microsoft.com/office/drawing/2016/SVG/main" r:embed="rId71"/>
              </a:ext>
            </a:extLst>
          </a:blip>
          <a:srcRect/>
          <a:stretch>
            <a:fillRect/>
          </a:stretch>
        </p:blipFill>
        <p:spPr bwMode="white">
          <a:xfrm>
            <a:off x="9525000" y="4445000"/>
            <a:ext cx="635000" cy="635000"/>
          </a:xfrm>
          <a:prstGeom prst="rect">
            <a:avLst/>
          </a:prstGeom>
          <a:ln>
            <a:headEnd type="none"/>
            <a:tailEnd type="none"/>
          </a:ln>
        </p:spPr>
      </p:pic>
      <p:sp>
        <p:nvSpPr>
          <p:cNvPr id="72" name="TextBox72"/>
          <p:cNvSpPr txBox="1">
            <a:spLocks noChangeArrowheads="1"/>
          </p:cNvSpPr>
          <p:nvPr/>
        </p:nvSpPr>
        <p:spPr bwMode="white">
          <a:xfrm>
            <a:off x="920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DDoS-Protection-Plans</a:t>
            </a:r>
          </a:p>
        </p:txBody>
      </p:sp>
      <p:pic>
        <p:nvPicPr>
          <p:cNvPr id="73" name="Picture 73"/>
          <p:cNvPicPr>
            <a:picLocks noChangeAspect="1"/>
          </p:cNvPicPr>
          <p:nvPr/>
        </p:nvPicPr>
        <p:blipFill>
          <a:blip r:embed="rId72">
            <a:lum/>
            <a:extLst>
              <a:ext uri="{96DAC541-7B7A-43D3-8B79-37D633B846F1}">
                <asvg:svgBlip xmlns:asvg="http://schemas.microsoft.com/office/drawing/2016/SVG/main" r:embed="rId73"/>
              </a:ext>
            </a:extLst>
          </a:blip>
          <a:srcRect/>
          <a:stretch>
            <a:fillRect/>
          </a:stretch>
        </p:blipFill>
        <p:spPr bwMode="white">
          <a:xfrm>
            <a:off x="10795000" y="4445000"/>
            <a:ext cx="635000" cy="635000"/>
          </a:xfrm>
          <a:prstGeom prst="rect">
            <a:avLst/>
          </a:prstGeom>
          <a:ln>
            <a:headEnd type="none"/>
            <a:tailEnd type="none"/>
          </a:ln>
        </p:spPr>
      </p:pic>
      <p:sp>
        <p:nvSpPr>
          <p:cNvPr id="74" name="TextBox74"/>
          <p:cNvSpPr txBox="1">
            <a:spLocks noChangeArrowheads="1"/>
          </p:cNvSpPr>
          <p:nvPr/>
        </p:nvSpPr>
        <p:spPr bwMode="white">
          <a:xfrm>
            <a:off x="1047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Front-Door-and-CDN-Profiles</a:t>
            </a:r>
          </a:p>
        </p:txBody>
      </p:sp>
      <p:pic>
        <p:nvPicPr>
          <p:cNvPr id="75" name="Picture 75"/>
          <p:cNvPicPr>
            <a:picLocks noChangeAspect="1"/>
          </p:cNvPicPr>
          <p:nvPr/>
        </p:nvPicPr>
        <p:blipFill>
          <a:blip r:embed="rId74">
            <a:lum/>
            <a:extLst>
              <a:ext uri="{96DAC541-7B7A-43D3-8B79-37D633B846F1}">
                <asvg:svgBlip xmlns:asvg="http://schemas.microsoft.com/office/drawing/2016/SVG/main" r:embed="rId75"/>
              </a:ext>
            </a:extLst>
          </a:blip>
          <a:srcRect/>
          <a:stretch>
            <a:fillRect/>
          </a:stretch>
        </p:blipFill>
        <p:spPr bwMode="white">
          <a:xfrm>
            <a:off x="635000" y="5715000"/>
            <a:ext cx="635000" cy="635000"/>
          </a:xfrm>
          <a:prstGeom prst="rect">
            <a:avLst/>
          </a:prstGeom>
          <a:ln>
            <a:headEnd type="none"/>
            <a:tailEnd type="none"/>
          </a:ln>
        </p:spPr>
      </p:pic>
      <p:sp>
        <p:nvSpPr>
          <p:cNvPr id="76" name="TextBox76"/>
          <p:cNvSpPr txBox="1">
            <a:spLocks noChangeArrowheads="1"/>
          </p:cNvSpPr>
          <p:nvPr/>
        </p:nvSpPr>
        <p:spPr bwMode="white">
          <a:xfrm>
            <a:off x="31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Virtual-Networks-(Classic)</a:t>
            </a:r>
          </a:p>
        </p:txBody>
      </p:sp>
      <p:pic>
        <p:nvPicPr>
          <p:cNvPr id="77" name="Picture 77"/>
          <p:cNvPicPr>
            <a:picLocks noChangeAspect="1"/>
          </p:cNvPicPr>
          <p:nvPr/>
        </p:nvPicPr>
        <p:blipFill>
          <a:blip r:embed="rId76">
            <a:lum/>
            <a:extLst>
              <a:ext uri="{96DAC541-7B7A-43D3-8B79-37D633B846F1}">
                <asvg:svgBlip xmlns:asvg="http://schemas.microsoft.com/office/drawing/2016/SVG/main" r:embed="rId77"/>
              </a:ext>
            </a:extLst>
          </a:blip>
          <a:srcRect/>
          <a:stretch>
            <a:fillRect/>
          </a:stretch>
        </p:blipFill>
        <p:spPr bwMode="white">
          <a:xfrm>
            <a:off x="1905000" y="5715000"/>
            <a:ext cx="635000" cy="635000"/>
          </a:xfrm>
          <a:prstGeom prst="rect">
            <a:avLst/>
          </a:prstGeom>
          <a:ln>
            <a:headEnd type="none"/>
            <a:tailEnd type="none"/>
          </a:ln>
        </p:spPr>
      </p:pic>
      <p:sp>
        <p:nvSpPr>
          <p:cNvPr id="78" name="TextBox78"/>
          <p:cNvSpPr txBox="1">
            <a:spLocks noChangeArrowheads="1"/>
          </p:cNvSpPr>
          <p:nvPr/>
        </p:nvSpPr>
        <p:spPr bwMode="white">
          <a:xfrm>
            <a:off x="158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Application-Gateways</a:t>
            </a:r>
          </a:p>
        </p:txBody>
      </p:sp>
      <p:pic>
        <p:nvPicPr>
          <p:cNvPr id="79" name="Picture 79"/>
          <p:cNvPicPr>
            <a:picLocks noChangeAspect="1"/>
          </p:cNvPicPr>
          <p:nvPr/>
        </p:nvPicPr>
        <p:blipFill>
          <a:blip r:embed="rId78">
            <a:lum/>
            <a:extLst>
              <a:ext uri="{96DAC541-7B7A-43D3-8B79-37D633B846F1}">
                <asvg:svgBlip xmlns:asvg="http://schemas.microsoft.com/office/drawing/2016/SVG/main" r:embed="rId79"/>
              </a:ext>
            </a:extLst>
          </a:blip>
          <a:srcRect/>
          <a:stretch>
            <a:fillRect/>
          </a:stretch>
        </p:blipFill>
        <p:spPr bwMode="white">
          <a:xfrm>
            <a:off x="3175000" y="5715000"/>
            <a:ext cx="635000" cy="635000"/>
          </a:xfrm>
          <a:prstGeom prst="rect">
            <a:avLst/>
          </a:prstGeom>
          <a:ln>
            <a:headEnd type="none"/>
            <a:tailEnd type="none"/>
          </a:ln>
        </p:spPr>
      </p:pic>
      <p:sp>
        <p:nvSpPr>
          <p:cNvPr id="80" name="TextBox80"/>
          <p:cNvSpPr txBox="1">
            <a:spLocks noChangeArrowheads="1"/>
          </p:cNvSpPr>
          <p:nvPr/>
        </p:nvSpPr>
        <p:spPr bwMode="white">
          <a:xfrm>
            <a:off x="285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Local-Network-Gateways</a:t>
            </a:r>
          </a:p>
        </p:txBody>
      </p:sp>
      <p:pic>
        <p:nvPicPr>
          <p:cNvPr id="81" name="Picture 81"/>
          <p:cNvPicPr>
            <a:picLocks noChangeAspect="1"/>
          </p:cNvPicPr>
          <p:nvPr/>
        </p:nvPicPr>
        <p:blipFill>
          <a:blip r:embed="rId80">
            <a:lum/>
            <a:extLst>
              <a:ext uri="{96DAC541-7B7A-43D3-8B79-37D633B846F1}">
                <asvg:svgBlip xmlns:asvg="http://schemas.microsoft.com/office/drawing/2016/SVG/main" r:embed="rId81"/>
              </a:ext>
            </a:extLst>
          </a:blip>
          <a:srcRect/>
          <a:stretch>
            <a:fillRect/>
          </a:stretch>
        </p:blipFill>
        <p:spPr bwMode="white">
          <a:xfrm>
            <a:off x="4445000" y="5715000"/>
            <a:ext cx="635000" cy="635000"/>
          </a:xfrm>
          <a:prstGeom prst="rect">
            <a:avLst/>
          </a:prstGeom>
          <a:ln>
            <a:headEnd type="none"/>
            <a:tailEnd type="none"/>
          </a:ln>
        </p:spPr>
      </p:pic>
      <p:sp>
        <p:nvSpPr>
          <p:cNvPr id="82" name="TextBox82"/>
          <p:cNvSpPr txBox="1">
            <a:spLocks noChangeArrowheads="1"/>
          </p:cNvSpPr>
          <p:nvPr/>
        </p:nvSpPr>
        <p:spPr bwMode="white">
          <a:xfrm>
            <a:off x="412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ExpressRoute-Circuits</a:t>
            </a:r>
          </a:p>
        </p:txBody>
      </p:sp>
      <p:pic>
        <p:nvPicPr>
          <p:cNvPr id="83" name="Picture 83"/>
          <p:cNvPicPr>
            <a:picLocks noChangeAspect="1"/>
          </p:cNvPicPr>
          <p:nvPr/>
        </p:nvPicPr>
        <p:blipFill>
          <a:blip r:embed="rId82">
            <a:lum/>
            <a:extLst>
              <a:ext uri="{96DAC541-7B7A-43D3-8B79-37D633B846F1}">
                <asvg:svgBlip xmlns:asvg="http://schemas.microsoft.com/office/drawing/2016/SVG/main" r:embed="rId83"/>
              </a:ext>
            </a:extLst>
          </a:blip>
          <a:srcRect/>
          <a:stretch>
            <a:fillRect/>
          </a:stretch>
        </p:blipFill>
        <p:spPr bwMode="white">
          <a:xfrm>
            <a:off x="5715000" y="5715000"/>
            <a:ext cx="635000" cy="635000"/>
          </a:xfrm>
          <a:prstGeom prst="rect">
            <a:avLst/>
          </a:prstGeom>
          <a:ln>
            <a:headEnd type="none"/>
            <a:tailEnd type="none"/>
          </a:ln>
        </p:spPr>
      </p:pic>
      <p:sp>
        <p:nvSpPr>
          <p:cNvPr id="84" name="TextBox84"/>
          <p:cNvSpPr txBox="1">
            <a:spLocks noChangeArrowheads="1"/>
          </p:cNvSpPr>
          <p:nvPr/>
        </p:nvSpPr>
        <p:spPr bwMode="white">
          <a:xfrm>
            <a:off x="539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Network-Interfaces</a:t>
            </a:r>
          </a:p>
        </p:txBody>
      </p:sp>
      <p:pic>
        <p:nvPicPr>
          <p:cNvPr id="85" name="Picture 85"/>
          <p:cNvPicPr>
            <a:picLocks noChangeAspect="1"/>
          </p:cNvPicPr>
          <p:nvPr/>
        </p:nvPicPr>
        <p:blipFill>
          <a:blip r:embed="rId84">
            <a:lum/>
            <a:extLst>
              <a:ext uri="{96DAC541-7B7A-43D3-8B79-37D633B846F1}">
                <asvg:svgBlip xmlns:asvg="http://schemas.microsoft.com/office/drawing/2016/SVG/main" r:embed="rId85"/>
              </a:ext>
            </a:extLst>
          </a:blip>
          <a:srcRect/>
          <a:stretch>
            <a:fillRect/>
          </a:stretch>
        </p:blipFill>
        <p:spPr bwMode="white">
          <a:xfrm>
            <a:off x="6985000" y="5715000"/>
            <a:ext cx="635000" cy="635000"/>
          </a:xfrm>
          <a:prstGeom prst="rect">
            <a:avLst/>
          </a:prstGeom>
          <a:ln>
            <a:headEnd type="none"/>
            <a:tailEnd type="none"/>
          </a:ln>
        </p:spPr>
      </p:pic>
      <p:sp>
        <p:nvSpPr>
          <p:cNvPr id="86" name="TextBox86"/>
          <p:cNvSpPr txBox="1">
            <a:spLocks noChangeArrowheads="1"/>
          </p:cNvSpPr>
          <p:nvPr/>
        </p:nvSpPr>
        <p:spPr bwMode="white">
          <a:xfrm>
            <a:off x="666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Connections</a:t>
            </a:r>
          </a:p>
        </p:txBody>
      </p:sp>
      <p:pic>
        <p:nvPicPr>
          <p:cNvPr id="87" name="Picture 87"/>
          <p:cNvPicPr>
            <a:picLocks noChangeAspect="1"/>
          </p:cNvPicPr>
          <p:nvPr/>
        </p:nvPicPr>
        <p:blipFill>
          <a:blip r:embed="rId86">
            <a:lum/>
            <a:extLst>
              <a:ext uri="{96DAC541-7B7A-43D3-8B79-37D633B846F1}">
                <asvg:svgBlip xmlns:asvg="http://schemas.microsoft.com/office/drawing/2016/SVG/main" r:embed="rId87"/>
              </a:ext>
            </a:extLst>
          </a:blip>
          <a:srcRect/>
          <a:stretch>
            <a:fillRect/>
          </a:stretch>
        </p:blipFill>
        <p:spPr bwMode="white">
          <a:xfrm>
            <a:off x="8255000" y="5715000"/>
            <a:ext cx="635000" cy="635000"/>
          </a:xfrm>
          <a:prstGeom prst="rect">
            <a:avLst/>
          </a:prstGeom>
          <a:ln>
            <a:headEnd type="none"/>
            <a:tailEnd type="none"/>
          </a:ln>
        </p:spPr>
      </p:pic>
      <p:sp>
        <p:nvSpPr>
          <p:cNvPr id="88" name="TextBox88"/>
          <p:cNvSpPr txBox="1">
            <a:spLocks noChangeArrowheads="1"/>
          </p:cNvSpPr>
          <p:nvPr/>
        </p:nvSpPr>
        <p:spPr bwMode="white">
          <a:xfrm>
            <a:off x="793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Route-Tables</a:t>
            </a:r>
          </a:p>
        </p:txBody>
      </p:sp>
      <p:pic>
        <p:nvPicPr>
          <p:cNvPr id="89" name="Picture 89"/>
          <p:cNvPicPr>
            <a:picLocks noChangeAspect="1"/>
          </p:cNvPicPr>
          <p:nvPr/>
        </p:nvPicPr>
        <p:blipFill>
          <a:blip r:embed="rId88">
            <a:lum/>
            <a:extLst>
              <a:ext uri="{96DAC541-7B7A-43D3-8B79-37D633B846F1}">
                <asvg:svgBlip xmlns:asvg="http://schemas.microsoft.com/office/drawing/2016/SVG/main" r:embed="rId89"/>
              </a:ext>
            </a:extLst>
          </a:blip>
          <a:srcRect/>
          <a:stretch>
            <a:fillRect/>
          </a:stretch>
        </p:blipFill>
        <p:spPr bwMode="white">
          <a:xfrm>
            <a:off x="9525000" y="5715000"/>
            <a:ext cx="635000" cy="635000"/>
          </a:xfrm>
          <a:prstGeom prst="rect">
            <a:avLst/>
          </a:prstGeom>
          <a:ln>
            <a:headEnd type="none"/>
            <a:tailEnd type="none"/>
          </a:ln>
        </p:spPr>
      </p:pic>
      <p:sp>
        <p:nvSpPr>
          <p:cNvPr id="90" name="TextBox90"/>
          <p:cNvSpPr txBox="1">
            <a:spLocks noChangeArrowheads="1"/>
          </p:cNvSpPr>
          <p:nvPr/>
        </p:nvSpPr>
        <p:spPr bwMode="white">
          <a:xfrm>
            <a:off x="920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Firewalls</a:t>
            </a:r>
          </a:p>
        </p:txBody>
      </p:sp>
      <p:pic>
        <p:nvPicPr>
          <p:cNvPr id="91" name="Picture 91"/>
          <p:cNvPicPr>
            <a:picLocks noChangeAspect="1"/>
          </p:cNvPicPr>
          <p:nvPr/>
        </p:nvPicPr>
        <p:blipFill>
          <a:blip r:embed="rId90">
            <a:lum/>
            <a:extLst>
              <a:ext uri="{96DAC541-7B7A-43D3-8B79-37D633B846F1}">
                <asvg:svgBlip xmlns:asvg="http://schemas.microsoft.com/office/drawing/2016/SVG/main" r:embed="rId91"/>
              </a:ext>
            </a:extLst>
          </a:blip>
          <a:srcRect/>
          <a:stretch>
            <a:fillRect/>
          </a:stretch>
        </p:blipFill>
        <p:spPr bwMode="white">
          <a:xfrm>
            <a:off x="10795000" y="5715000"/>
            <a:ext cx="635000" cy="635000"/>
          </a:xfrm>
          <a:prstGeom prst="rect">
            <a:avLst/>
          </a:prstGeom>
          <a:ln>
            <a:headEnd type="none"/>
            <a:tailEnd type="none"/>
          </a:ln>
        </p:spPr>
      </p:pic>
      <p:sp>
        <p:nvSpPr>
          <p:cNvPr id="92" name="TextBox92"/>
          <p:cNvSpPr txBox="1">
            <a:spLocks noChangeArrowheads="1"/>
          </p:cNvSpPr>
          <p:nvPr/>
        </p:nvSpPr>
        <p:spPr bwMode="white">
          <a:xfrm>
            <a:off x="1047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Service-Endpoint-Policies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NETWORKING</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NAT</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Virtual-WANs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Web-Application-Firewall-Policies(WAF)</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Proximity-Placement-Groups</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Reserved-IP-Addresses-(Classic)</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Public-IP-Prefixes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NEW ICONS</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Connected-Vehicle-Platform</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Azure-Sustainability</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IcM-Troubleshooting</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OSConfig</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Managed-DevOps-Pools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Entra-Identity</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Compute-Fleet</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Storage-Actions</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Monitor-Health-Models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Entra-Connect-Sync</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AKS-Automatic</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Managed-File-Shares</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WAC-Installer</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Azure-Monitor-Pipeline</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App-Space-Component</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Workspace-Gateway</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Business-Process-Tracking</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Entra-Connect-Health</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OTHER</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Azure-Virtual-Desktop</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SSH-Keys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Internet-Analyzer-Profiles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Azure-Cloud-Shell</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Video-Analyzers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ExpressRoute-Direct</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Cost-Export</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Azure-Communication-Services</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Peering-Service</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Azure-Network-Function-Manager-Functions</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Log-Analytics-Query-Pack</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Arc-Kubernetes</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Azure-VMware-Solution</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Peerings</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Dashboard-Hub</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Azure-Video-Indexer</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AVS-VM</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Arc-PostgreSQL </a:t>
            </a:r>
          </a:p>
        </p:txBody>
      </p:sp>
      <p:pic>
        <p:nvPicPr>
          <p:cNvPr id="39" name="Picture 39"/>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Arc-SQL-Managed-Instance</a:t>
            </a:r>
          </a:p>
        </p:txBody>
      </p:sp>
      <p:pic>
        <p:nvPicPr>
          <p:cNvPr id="41" name="Picture 41"/>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Arc-SQL-Server</a:t>
            </a:r>
          </a:p>
        </p:txBody>
      </p:sp>
      <p:pic>
        <p:nvPicPr>
          <p:cNvPr id="43" name="Picture 43"/>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Data-Collection-Rules</a:t>
            </a:r>
          </a:p>
        </p:txBody>
      </p:sp>
      <p:pic>
        <p:nvPicPr>
          <p:cNvPr id="45" name="Picture 45"/>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Resource-Mover</a:t>
            </a:r>
          </a:p>
        </p:txBody>
      </p:sp>
      <p:pic>
        <p:nvPicPr>
          <p:cNvPr id="47" name="Picture 47"/>
          <p:cNvPicPr>
            <a:picLocks noChangeAspect="1"/>
          </p:cNvPicPr>
          <p:nvPr/>
        </p:nvPicPr>
        <p:blipFill>
          <a:blip r:embed="rId46">
            <a:lum/>
            <a:extLst>
              <a:ext uri="{96DAC541-7B7A-43D3-8B79-37D633B846F1}">
                <asvg:svgBlip xmlns:asvg="http://schemas.microsoft.com/office/drawing/2016/SVG/main" r:embed="rId47"/>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Azure-Chaos-Studio</a:t>
            </a:r>
          </a:p>
        </p:txBody>
      </p:sp>
      <p:pic>
        <p:nvPicPr>
          <p:cNvPr id="49" name="Picture 49"/>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Network-Managers</a:t>
            </a:r>
          </a:p>
        </p:txBody>
      </p:sp>
      <p:pic>
        <p:nvPicPr>
          <p:cNvPr id="51" name="Picture 51"/>
          <p:cNvPicPr>
            <a:picLocks noChangeAspect="1"/>
          </p:cNvPicPr>
          <p:nvPr/>
        </p:nvPicPr>
        <p:blipFill>
          <a:blip r:embed="rId50">
            <a:lum/>
            <a:extLst>
              <a:ext uri="{96DAC541-7B7A-43D3-8B79-37D633B846F1}">
                <asvg:svgBlip xmlns:asvg="http://schemas.microsoft.com/office/drawing/2016/SVG/main" r:embed="rId51"/>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Dedicated-HSM</a:t>
            </a:r>
          </a:p>
        </p:txBody>
      </p:sp>
      <p:pic>
        <p:nvPicPr>
          <p:cNvPr id="53" name="Picture 53"/>
          <p:cNvPicPr>
            <a:picLocks noChangeAspect="1"/>
          </p:cNvPicPr>
          <p:nvPr/>
        </p:nvPicPr>
        <p:blipFill>
          <a:blip r:embed="rId52">
            <a:lum/>
            <a:extLst>
              <a:ext uri="{96DAC541-7B7A-43D3-8B79-37D633B846F1}">
                <asvg:svgBlip xmlns:asvg="http://schemas.microsoft.com/office/drawing/2016/SVG/main" r:embed="rId53"/>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Modular-Data-Center</a:t>
            </a:r>
          </a:p>
        </p:txBody>
      </p:sp>
      <p:pic>
        <p:nvPicPr>
          <p:cNvPr id="55" name="Picture 55"/>
          <p:cNvPicPr>
            <a:picLocks noChangeAspect="1"/>
          </p:cNvPicPr>
          <p:nvPr/>
        </p:nvPicPr>
        <p:blipFill>
          <a:blip r:embed="rId54">
            <a:lum/>
            <a:extLst>
              <a:ext uri="{96DAC541-7B7A-43D3-8B79-37D633B846F1}">
                <asvg:svgBlip xmlns:asvg="http://schemas.microsoft.com/office/drawing/2016/SVG/main" r:embed="rId55"/>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Template-Specs</a:t>
            </a:r>
          </a:p>
        </p:txBody>
      </p:sp>
      <p:pic>
        <p:nvPicPr>
          <p:cNvPr id="57" name="Picture 57"/>
          <p:cNvPicPr>
            <a:picLocks noChangeAspect="1"/>
          </p:cNvPicPr>
          <p:nvPr/>
        </p:nvPicPr>
        <p:blipFill>
          <a:blip r:embed="rId56">
            <a:lum/>
            <a:extLst>
              <a:ext uri="{96DAC541-7B7A-43D3-8B79-37D633B846F1}">
                <asvg:svgBlip xmlns:asvg="http://schemas.microsoft.com/office/drawing/2016/SVG/main" r:embed="rId57"/>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Arc-Data-services</a:t>
            </a:r>
          </a:p>
        </p:txBody>
      </p:sp>
      <p:pic>
        <p:nvPicPr>
          <p:cNvPr id="59" name="Picture 59"/>
          <p:cNvPicPr>
            <a:picLocks noChangeAspect="1"/>
          </p:cNvPicPr>
          <p:nvPr/>
        </p:nvPicPr>
        <p:blipFill>
          <a:blip r:embed="rId58">
            <a:lum/>
            <a:extLst>
              <a:ext uri="{96DAC541-7B7A-43D3-8B79-37D633B846F1}">
                <asvg:svgBlip xmlns:asvg="http://schemas.microsoft.com/office/drawing/2016/SVG/main" r:embed="rId59"/>
              </a:ext>
            </a:extLst>
          </a:blip>
          <a:srcRect/>
          <a:stretch>
            <a:fillRect/>
          </a:stretch>
        </p:blipFill>
        <p:spPr bwMode="white">
          <a:xfrm>
            <a:off x="1905000" y="4445000"/>
            <a:ext cx="635000" cy="635000"/>
          </a:xfrm>
          <a:prstGeom prst="rect">
            <a:avLst/>
          </a:prstGeom>
          <a:ln>
            <a:headEnd type="none"/>
            <a:tailEnd type="none"/>
          </a:ln>
        </p:spPr>
      </p:pic>
      <p:sp>
        <p:nvSpPr>
          <p:cNvPr id="60" name="TextBox60"/>
          <p:cNvSpPr txBox="1">
            <a:spLocks noChangeArrowheads="1"/>
          </p:cNvSpPr>
          <p:nvPr/>
        </p:nvSpPr>
        <p:spPr bwMode="white">
          <a:xfrm>
            <a:off x="158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Azure-Backup-Center</a:t>
            </a:r>
          </a:p>
        </p:txBody>
      </p:sp>
      <p:pic>
        <p:nvPicPr>
          <p:cNvPr id="61" name="Picture 61"/>
          <p:cNvPicPr>
            <a:picLocks noChangeAspect="1"/>
          </p:cNvPicPr>
          <p:nvPr/>
        </p:nvPicPr>
        <p:blipFill>
          <a:blip r:embed="rId60">
            <a:lum/>
            <a:extLst>
              <a:ext uri="{96DAC541-7B7A-43D3-8B79-37D633B846F1}">
                <asvg:svgBlip xmlns:asvg="http://schemas.microsoft.com/office/drawing/2016/SVG/main" r:embed="rId61"/>
              </a:ext>
            </a:extLst>
          </a:blip>
          <a:srcRect/>
          <a:stretch>
            <a:fillRect/>
          </a:stretch>
        </p:blipFill>
        <p:spPr bwMode="white">
          <a:xfrm>
            <a:off x="3175000" y="4445000"/>
            <a:ext cx="635000" cy="635000"/>
          </a:xfrm>
          <a:prstGeom prst="rect">
            <a:avLst/>
          </a:prstGeom>
          <a:ln>
            <a:headEnd type="none"/>
            <a:tailEnd type="none"/>
          </a:ln>
        </p:spPr>
      </p:pic>
      <p:sp>
        <p:nvSpPr>
          <p:cNvPr id="62" name="TextBox62"/>
          <p:cNvSpPr txBox="1">
            <a:spLocks noChangeArrowheads="1"/>
          </p:cNvSpPr>
          <p:nvPr/>
        </p:nvSpPr>
        <p:spPr bwMode="white">
          <a:xfrm>
            <a:off x="285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Backup-Vault</a:t>
            </a:r>
          </a:p>
        </p:txBody>
      </p:sp>
      <p:pic>
        <p:nvPicPr>
          <p:cNvPr id="63" name="Picture 63"/>
          <p:cNvPicPr>
            <a:picLocks noChangeAspect="1"/>
          </p:cNvPicPr>
          <p:nvPr/>
        </p:nvPicPr>
        <p:blipFill>
          <a:blip r:embed="rId62">
            <a:lum/>
            <a:extLst>
              <a:ext uri="{96DAC541-7B7A-43D3-8B79-37D633B846F1}">
                <asvg:svgBlip xmlns:asvg="http://schemas.microsoft.com/office/drawing/2016/SVG/main" r:embed="rId63"/>
              </a:ext>
            </a:extLst>
          </a:blip>
          <a:srcRect/>
          <a:stretch>
            <a:fillRect/>
          </a:stretch>
        </p:blipFill>
        <p:spPr bwMode="white">
          <a:xfrm>
            <a:off x="4445000" y="4445000"/>
            <a:ext cx="635000" cy="635000"/>
          </a:xfrm>
          <a:prstGeom prst="rect">
            <a:avLst/>
          </a:prstGeom>
          <a:ln>
            <a:headEnd type="none"/>
            <a:tailEnd type="none"/>
          </a:ln>
        </p:spPr>
      </p:pic>
      <p:sp>
        <p:nvSpPr>
          <p:cNvPr id="64" name="TextBox64"/>
          <p:cNvSpPr txBox="1">
            <a:spLocks noChangeArrowheads="1"/>
          </p:cNvSpPr>
          <p:nvPr/>
        </p:nvSpPr>
        <p:spPr bwMode="white">
          <a:xfrm>
            <a:off x="412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Device-Update-IoT-Hub</a:t>
            </a:r>
          </a:p>
        </p:txBody>
      </p:sp>
      <p:pic>
        <p:nvPicPr>
          <p:cNvPr id="65" name="Picture 65"/>
          <p:cNvPicPr>
            <a:picLocks noChangeAspect="1"/>
          </p:cNvPicPr>
          <p:nvPr/>
        </p:nvPicPr>
        <p:blipFill>
          <a:blip r:embed="rId64">
            <a:lum/>
            <a:extLst>
              <a:ext uri="{96DAC541-7B7A-43D3-8B79-37D633B846F1}">
                <asvg:svgBlip xmlns:asvg="http://schemas.microsoft.com/office/drawing/2016/SVG/main" r:embed="rId65"/>
              </a:ext>
            </a:extLst>
          </a:blip>
          <a:srcRect/>
          <a:stretch>
            <a:fillRect/>
          </a:stretch>
        </p:blipFill>
        <p:spPr bwMode="white">
          <a:xfrm>
            <a:off x="5715000" y="4445000"/>
            <a:ext cx="635000" cy="635000"/>
          </a:xfrm>
          <a:prstGeom prst="rect">
            <a:avLst/>
          </a:prstGeom>
          <a:ln>
            <a:headEnd type="none"/>
            <a:tailEnd type="none"/>
          </a:ln>
        </p:spPr>
      </p:pic>
      <p:sp>
        <p:nvSpPr>
          <p:cNvPr id="66" name="TextBox66"/>
          <p:cNvSpPr txBox="1">
            <a:spLocks noChangeArrowheads="1"/>
          </p:cNvSpPr>
          <p:nvPr/>
        </p:nvSpPr>
        <p:spPr bwMode="white">
          <a:xfrm>
            <a:off x="539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Fiji</a:t>
            </a:r>
          </a:p>
        </p:txBody>
      </p:sp>
      <p:pic>
        <p:nvPicPr>
          <p:cNvPr id="67" name="Picture 67"/>
          <p:cNvPicPr>
            <a:picLocks noChangeAspect="1"/>
          </p:cNvPicPr>
          <p:nvPr/>
        </p:nvPicPr>
        <p:blipFill>
          <a:blip r:embed="rId66">
            <a:lum/>
            <a:extLst>
              <a:ext uri="{96DAC541-7B7A-43D3-8B79-37D633B846F1}">
                <asvg:svgBlip xmlns:asvg="http://schemas.microsoft.com/office/drawing/2016/SVG/main" r:embed="rId67"/>
              </a:ext>
            </a:extLst>
          </a:blip>
          <a:srcRect/>
          <a:stretch>
            <a:fillRect/>
          </a:stretch>
        </p:blipFill>
        <p:spPr bwMode="white">
          <a:xfrm>
            <a:off x="6985000" y="4445000"/>
            <a:ext cx="635000" cy="635000"/>
          </a:xfrm>
          <a:prstGeom prst="rect">
            <a:avLst/>
          </a:prstGeom>
          <a:ln>
            <a:headEnd type="none"/>
            <a:tailEnd type="none"/>
          </a:ln>
        </p:spPr>
      </p:pic>
      <p:sp>
        <p:nvSpPr>
          <p:cNvPr id="68" name="TextBox68"/>
          <p:cNvSpPr txBox="1">
            <a:spLocks noChangeArrowheads="1"/>
          </p:cNvSpPr>
          <p:nvPr/>
        </p:nvSpPr>
        <p:spPr bwMode="white">
          <a:xfrm>
            <a:off x="666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Azure-Monitor-Dashboard</a:t>
            </a:r>
          </a:p>
        </p:txBody>
      </p:sp>
      <p:pic>
        <p:nvPicPr>
          <p:cNvPr id="69" name="Picture 69"/>
          <p:cNvPicPr>
            <a:picLocks noChangeAspect="1"/>
          </p:cNvPicPr>
          <p:nvPr/>
        </p:nvPicPr>
        <p:blipFill>
          <a:blip r:embed="rId68">
            <a:lum/>
            <a:extLst>
              <a:ext uri="{96DAC541-7B7A-43D3-8B79-37D633B846F1}">
                <asvg:svgBlip xmlns:asvg="http://schemas.microsoft.com/office/drawing/2016/SVG/main" r:embed="rId69"/>
              </a:ext>
            </a:extLst>
          </a:blip>
          <a:srcRect/>
          <a:stretch>
            <a:fillRect/>
          </a:stretch>
        </p:blipFill>
        <p:spPr bwMode="white">
          <a:xfrm>
            <a:off x="8255000" y="4445000"/>
            <a:ext cx="635000" cy="635000"/>
          </a:xfrm>
          <a:prstGeom prst="rect">
            <a:avLst/>
          </a:prstGeom>
          <a:ln>
            <a:headEnd type="none"/>
            <a:tailEnd type="none"/>
          </a:ln>
        </p:spPr>
      </p:pic>
      <p:sp>
        <p:nvSpPr>
          <p:cNvPr id="70" name="TextBox70"/>
          <p:cNvSpPr txBox="1">
            <a:spLocks noChangeArrowheads="1"/>
          </p:cNvSpPr>
          <p:nvPr/>
        </p:nvSpPr>
        <p:spPr bwMode="white">
          <a:xfrm>
            <a:off x="793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SCVMM-Management-Servers</a:t>
            </a:r>
          </a:p>
        </p:txBody>
      </p:sp>
      <p:pic>
        <p:nvPicPr>
          <p:cNvPr id="71" name="Picture 71"/>
          <p:cNvPicPr>
            <a:picLocks noChangeAspect="1"/>
          </p:cNvPicPr>
          <p:nvPr/>
        </p:nvPicPr>
        <p:blipFill>
          <a:blip r:embed="rId70">
            <a:lum/>
            <a:extLst>
              <a:ext uri="{96DAC541-7B7A-43D3-8B79-37D633B846F1}">
                <asvg:svgBlip xmlns:asvg="http://schemas.microsoft.com/office/drawing/2016/SVG/main" r:embed="rId71"/>
              </a:ext>
            </a:extLst>
          </a:blip>
          <a:srcRect/>
          <a:stretch>
            <a:fillRect/>
          </a:stretch>
        </p:blipFill>
        <p:spPr bwMode="white">
          <a:xfrm>
            <a:off x="9525000" y="4445000"/>
            <a:ext cx="635000" cy="635000"/>
          </a:xfrm>
          <a:prstGeom prst="rect">
            <a:avLst/>
          </a:prstGeom>
          <a:ln>
            <a:headEnd type="none"/>
            <a:tailEnd type="none"/>
          </a:ln>
        </p:spPr>
      </p:pic>
      <p:sp>
        <p:nvSpPr>
          <p:cNvPr id="72" name="TextBox72"/>
          <p:cNvSpPr txBox="1">
            <a:spLocks noChangeArrowheads="1"/>
          </p:cNvSpPr>
          <p:nvPr/>
        </p:nvSpPr>
        <p:spPr bwMode="white">
          <a:xfrm>
            <a:off x="920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Cloud-Services-(extended-support)</a:t>
            </a:r>
          </a:p>
        </p:txBody>
      </p:sp>
      <p:pic>
        <p:nvPicPr>
          <p:cNvPr id="73" name="Picture 73"/>
          <p:cNvPicPr>
            <a:picLocks noChangeAspect="1"/>
          </p:cNvPicPr>
          <p:nvPr/>
        </p:nvPicPr>
        <p:blipFill>
          <a:blip r:embed="rId72">
            <a:lum/>
            <a:extLst>
              <a:ext uri="{96DAC541-7B7A-43D3-8B79-37D633B846F1}">
                <asvg:svgBlip xmlns:asvg="http://schemas.microsoft.com/office/drawing/2016/SVG/main" r:embed="rId73"/>
              </a:ext>
            </a:extLst>
          </a:blip>
          <a:srcRect/>
          <a:stretch>
            <a:fillRect/>
          </a:stretch>
        </p:blipFill>
        <p:spPr bwMode="white">
          <a:xfrm>
            <a:off x="10795000" y="4445000"/>
            <a:ext cx="635000" cy="635000"/>
          </a:xfrm>
          <a:prstGeom prst="rect">
            <a:avLst/>
          </a:prstGeom>
          <a:ln>
            <a:headEnd type="none"/>
            <a:tailEnd type="none"/>
          </a:ln>
        </p:spPr>
      </p:pic>
      <p:sp>
        <p:nvSpPr>
          <p:cNvPr id="74" name="TextBox74"/>
          <p:cNvSpPr txBox="1">
            <a:spLocks noChangeArrowheads="1"/>
          </p:cNvSpPr>
          <p:nvPr/>
        </p:nvSpPr>
        <p:spPr bwMode="white">
          <a:xfrm>
            <a:off x="1047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Azure-Support-Center-Blue</a:t>
            </a:r>
          </a:p>
        </p:txBody>
      </p:sp>
      <p:pic>
        <p:nvPicPr>
          <p:cNvPr id="75" name="Picture 75"/>
          <p:cNvPicPr>
            <a:picLocks noChangeAspect="1"/>
          </p:cNvPicPr>
          <p:nvPr/>
        </p:nvPicPr>
        <p:blipFill>
          <a:blip r:embed="rId74">
            <a:lum/>
            <a:extLst>
              <a:ext uri="{96DAC541-7B7A-43D3-8B79-37D633B846F1}">
                <asvg:svgBlip xmlns:asvg="http://schemas.microsoft.com/office/drawing/2016/SVG/main" r:embed="rId75"/>
              </a:ext>
            </a:extLst>
          </a:blip>
          <a:srcRect/>
          <a:stretch>
            <a:fillRect/>
          </a:stretch>
        </p:blipFill>
        <p:spPr bwMode="white">
          <a:xfrm>
            <a:off x="635000" y="5715000"/>
            <a:ext cx="635000" cy="635000"/>
          </a:xfrm>
          <a:prstGeom prst="rect">
            <a:avLst/>
          </a:prstGeom>
          <a:ln>
            <a:headEnd type="none"/>
            <a:tailEnd type="none"/>
          </a:ln>
        </p:spPr>
      </p:pic>
      <p:sp>
        <p:nvSpPr>
          <p:cNvPr id="76" name="TextBox76"/>
          <p:cNvSpPr txBox="1">
            <a:spLocks noChangeArrowheads="1"/>
          </p:cNvSpPr>
          <p:nvPr/>
        </p:nvSpPr>
        <p:spPr bwMode="white">
          <a:xfrm>
            <a:off x="31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Web-App-+-Database</a:t>
            </a:r>
          </a:p>
        </p:txBody>
      </p:sp>
      <p:pic>
        <p:nvPicPr>
          <p:cNvPr id="77" name="Picture 77"/>
          <p:cNvPicPr>
            <a:picLocks noChangeAspect="1"/>
          </p:cNvPicPr>
          <p:nvPr/>
        </p:nvPicPr>
        <p:blipFill>
          <a:blip r:embed="rId76">
            <a:lum/>
            <a:extLst>
              <a:ext uri="{96DAC541-7B7A-43D3-8B79-37D633B846F1}">
                <asvg:svgBlip xmlns:asvg="http://schemas.microsoft.com/office/drawing/2016/SVG/main" r:embed="rId77"/>
              </a:ext>
            </a:extLst>
          </a:blip>
          <a:srcRect/>
          <a:stretch>
            <a:fillRect/>
          </a:stretch>
        </p:blipFill>
        <p:spPr bwMode="white">
          <a:xfrm>
            <a:off x="1905000" y="5715000"/>
            <a:ext cx="635000" cy="635000"/>
          </a:xfrm>
          <a:prstGeom prst="rect">
            <a:avLst/>
          </a:prstGeom>
          <a:ln>
            <a:headEnd type="none"/>
            <a:tailEnd type="none"/>
          </a:ln>
        </p:spPr>
      </p:pic>
      <p:sp>
        <p:nvSpPr>
          <p:cNvPr id="78" name="TextBox78"/>
          <p:cNvSpPr txBox="1">
            <a:spLocks noChangeArrowheads="1"/>
          </p:cNvSpPr>
          <p:nvPr/>
        </p:nvSpPr>
        <p:spPr bwMode="white">
          <a:xfrm>
            <a:off x="158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Azure-HPC-Workbenches</a:t>
            </a:r>
          </a:p>
        </p:txBody>
      </p:sp>
      <p:pic>
        <p:nvPicPr>
          <p:cNvPr id="79" name="Picture 79"/>
          <p:cNvPicPr>
            <a:picLocks noChangeAspect="1"/>
          </p:cNvPicPr>
          <p:nvPr/>
        </p:nvPicPr>
        <p:blipFill>
          <a:blip r:embed="rId78">
            <a:lum/>
            <a:extLst>
              <a:ext uri="{96DAC541-7B7A-43D3-8B79-37D633B846F1}">
                <asvg:svgBlip xmlns:asvg="http://schemas.microsoft.com/office/drawing/2016/SVG/main" r:embed="rId79"/>
              </a:ext>
            </a:extLst>
          </a:blip>
          <a:srcRect/>
          <a:stretch>
            <a:fillRect/>
          </a:stretch>
        </p:blipFill>
        <p:spPr bwMode="white">
          <a:xfrm>
            <a:off x="3175000" y="5715000"/>
            <a:ext cx="635000" cy="635000"/>
          </a:xfrm>
          <a:prstGeom prst="rect">
            <a:avLst/>
          </a:prstGeom>
          <a:ln>
            <a:headEnd type="none"/>
            <a:tailEnd type="none"/>
          </a:ln>
        </p:spPr>
      </p:pic>
      <p:sp>
        <p:nvSpPr>
          <p:cNvPr id="80" name="TextBox80"/>
          <p:cNvSpPr txBox="1">
            <a:spLocks noChangeArrowheads="1"/>
          </p:cNvSpPr>
          <p:nvPr/>
        </p:nvSpPr>
        <p:spPr bwMode="white">
          <a:xfrm>
            <a:off x="285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Disk-Pool</a:t>
            </a:r>
          </a:p>
        </p:txBody>
      </p:sp>
      <p:pic>
        <p:nvPicPr>
          <p:cNvPr id="81" name="Picture 81"/>
          <p:cNvPicPr>
            <a:picLocks noChangeAspect="1"/>
          </p:cNvPicPr>
          <p:nvPr/>
        </p:nvPicPr>
        <p:blipFill>
          <a:blip r:embed="rId80">
            <a:lum/>
            <a:extLst>
              <a:ext uri="{96DAC541-7B7A-43D3-8B79-37D633B846F1}">
                <asvg:svgBlip xmlns:asvg="http://schemas.microsoft.com/office/drawing/2016/SVG/main" r:embed="rId81"/>
              </a:ext>
            </a:extLst>
          </a:blip>
          <a:srcRect/>
          <a:stretch>
            <a:fillRect/>
          </a:stretch>
        </p:blipFill>
        <p:spPr bwMode="white">
          <a:xfrm>
            <a:off x="4445000" y="5715000"/>
            <a:ext cx="635000" cy="635000"/>
          </a:xfrm>
          <a:prstGeom prst="rect">
            <a:avLst/>
          </a:prstGeom>
          <a:ln>
            <a:headEnd type="none"/>
            <a:tailEnd type="none"/>
          </a:ln>
        </p:spPr>
      </p:pic>
      <p:sp>
        <p:nvSpPr>
          <p:cNvPr id="82" name="TextBox82"/>
          <p:cNvSpPr txBox="1">
            <a:spLocks noChangeArrowheads="1"/>
          </p:cNvSpPr>
          <p:nvPr/>
        </p:nvSpPr>
        <p:spPr bwMode="white">
          <a:xfrm>
            <a:off x="412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Bare-Metal-Infrastructure</a:t>
            </a:r>
          </a:p>
        </p:txBody>
      </p:sp>
      <p:pic>
        <p:nvPicPr>
          <p:cNvPr id="83" name="Picture 83"/>
          <p:cNvPicPr>
            <a:picLocks noChangeAspect="1"/>
          </p:cNvPicPr>
          <p:nvPr/>
        </p:nvPicPr>
        <p:blipFill>
          <a:blip r:embed="rId82">
            <a:lum/>
            <a:extLst>
              <a:ext uri="{96DAC541-7B7A-43D3-8B79-37D633B846F1}">
                <asvg:svgBlip xmlns:asvg="http://schemas.microsoft.com/office/drawing/2016/SVG/main" r:embed="rId83"/>
              </a:ext>
            </a:extLst>
          </a:blip>
          <a:srcRect/>
          <a:stretch>
            <a:fillRect/>
          </a:stretch>
        </p:blipFill>
        <p:spPr bwMode="white">
          <a:xfrm>
            <a:off x="5715000" y="5715000"/>
            <a:ext cx="635000" cy="635000"/>
          </a:xfrm>
          <a:prstGeom prst="rect">
            <a:avLst/>
          </a:prstGeom>
          <a:ln>
            <a:headEnd type="none"/>
            <a:tailEnd type="none"/>
          </a:ln>
        </p:spPr>
      </p:pic>
      <p:sp>
        <p:nvSpPr>
          <p:cNvPr id="84" name="TextBox84"/>
          <p:cNvSpPr txBox="1">
            <a:spLocks noChangeArrowheads="1"/>
          </p:cNvSpPr>
          <p:nvPr/>
        </p:nvSpPr>
        <p:spPr bwMode="white">
          <a:xfrm>
            <a:off x="539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Private-Endpoints</a:t>
            </a:r>
          </a:p>
        </p:txBody>
      </p:sp>
      <p:pic>
        <p:nvPicPr>
          <p:cNvPr id="85" name="Picture 85"/>
          <p:cNvPicPr>
            <a:picLocks noChangeAspect="1"/>
          </p:cNvPicPr>
          <p:nvPr/>
        </p:nvPicPr>
        <p:blipFill>
          <a:blip r:embed="rId84">
            <a:lum/>
            <a:extLst>
              <a:ext uri="{96DAC541-7B7A-43D3-8B79-37D633B846F1}">
                <asvg:svgBlip xmlns:asvg="http://schemas.microsoft.com/office/drawing/2016/SVG/main" r:embed="rId85"/>
              </a:ext>
            </a:extLst>
          </a:blip>
          <a:srcRect/>
          <a:stretch>
            <a:fillRect/>
          </a:stretch>
        </p:blipFill>
        <p:spPr bwMode="white">
          <a:xfrm>
            <a:off x="6985000" y="5715000"/>
            <a:ext cx="635000" cy="635000"/>
          </a:xfrm>
          <a:prstGeom prst="rect">
            <a:avLst/>
          </a:prstGeom>
          <a:ln>
            <a:headEnd type="none"/>
            <a:tailEnd type="none"/>
          </a:ln>
        </p:spPr>
      </p:pic>
      <p:sp>
        <p:nvSpPr>
          <p:cNvPr id="86" name="TextBox86"/>
          <p:cNvSpPr txBox="1">
            <a:spLocks noChangeArrowheads="1"/>
          </p:cNvSpPr>
          <p:nvPr/>
        </p:nvSpPr>
        <p:spPr bwMode="white">
          <a:xfrm>
            <a:off x="666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Open-Supply-Chain-Platform</a:t>
            </a:r>
          </a:p>
        </p:txBody>
      </p:sp>
      <p:pic>
        <p:nvPicPr>
          <p:cNvPr id="87" name="Picture 87"/>
          <p:cNvPicPr>
            <a:picLocks noChangeAspect="1"/>
          </p:cNvPicPr>
          <p:nvPr/>
        </p:nvPicPr>
        <p:blipFill>
          <a:blip r:embed="rId86">
            <a:lum/>
            <a:extLst>
              <a:ext uri="{96DAC541-7B7A-43D3-8B79-37D633B846F1}">
                <asvg:svgBlip xmlns:asvg="http://schemas.microsoft.com/office/drawing/2016/SVG/main" r:embed="rId87"/>
              </a:ext>
            </a:extLst>
          </a:blip>
          <a:srcRect/>
          <a:stretch>
            <a:fillRect/>
          </a:stretch>
        </p:blipFill>
        <p:spPr bwMode="white">
          <a:xfrm>
            <a:off x="8255000" y="5715000"/>
            <a:ext cx="635000" cy="635000"/>
          </a:xfrm>
          <a:prstGeom prst="rect">
            <a:avLst/>
          </a:prstGeom>
          <a:ln>
            <a:headEnd type="none"/>
            <a:tailEnd type="none"/>
          </a:ln>
        </p:spPr>
      </p:pic>
      <p:sp>
        <p:nvSpPr>
          <p:cNvPr id="88" name="TextBox88"/>
          <p:cNvSpPr txBox="1">
            <a:spLocks noChangeArrowheads="1"/>
          </p:cNvSpPr>
          <p:nvPr/>
        </p:nvSpPr>
        <p:spPr bwMode="white">
          <a:xfrm>
            <a:off x="793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Aquila</a:t>
            </a:r>
          </a:p>
        </p:txBody>
      </p:sp>
      <p:pic>
        <p:nvPicPr>
          <p:cNvPr id="89" name="Picture 89"/>
          <p:cNvPicPr>
            <a:picLocks noChangeAspect="1"/>
          </p:cNvPicPr>
          <p:nvPr/>
        </p:nvPicPr>
        <p:blipFill>
          <a:blip r:embed="rId88">
            <a:lum/>
            <a:extLst>
              <a:ext uri="{96DAC541-7B7A-43D3-8B79-37D633B846F1}">
                <asvg:svgBlip xmlns:asvg="http://schemas.microsoft.com/office/drawing/2016/SVG/main" r:embed="rId89"/>
              </a:ext>
            </a:extLst>
          </a:blip>
          <a:srcRect/>
          <a:stretch>
            <a:fillRect/>
          </a:stretch>
        </p:blipFill>
        <p:spPr bwMode="white">
          <a:xfrm>
            <a:off x="9525000" y="5715000"/>
            <a:ext cx="635000" cy="635000"/>
          </a:xfrm>
          <a:prstGeom prst="rect">
            <a:avLst/>
          </a:prstGeom>
          <a:ln>
            <a:headEnd type="none"/>
            <a:tailEnd type="none"/>
          </a:ln>
        </p:spPr>
      </p:pic>
      <p:sp>
        <p:nvSpPr>
          <p:cNvPr id="90" name="TextBox90"/>
          <p:cNvSpPr txBox="1">
            <a:spLocks noChangeArrowheads="1"/>
          </p:cNvSpPr>
          <p:nvPr/>
        </p:nvSpPr>
        <p:spPr bwMode="white">
          <a:xfrm>
            <a:off x="920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Reserved-Capacity</a:t>
            </a:r>
          </a:p>
        </p:txBody>
      </p:sp>
      <p:pic>
        <p:nvPicPr>
          <p:cNvPr id="91" name="Picture 91"/>
          <p:cNvPicPr>
            <a:picLocks noChangeAspect="1"/>
          </p:cNvPicPr>
          <p:nvPr/>
        </p:nvPicPr>
        <p:blipFill>
          <a:blip r:embed="rId90">
            <a:lum/>
            <a:extLst>
              <a:ext uri="{96DAC541-7B7A-43D3-8B79-37D633B846F1}">
                <asvg:svgBlip xmlns:asvg="http://schemas.microsoft.com/office/drawing/2016/SVG/main" r:embed="rId91"/>
              </a:ext>
            </a:extLst>
          </a:blip>
          <a:srcRect/>
          <a:stretch>
            <a:fillRect/>
          </a:stretch>
        </p:blipFill>
        <p:spPr bwMode="white">
          <a:xfrm>
            <a:off x="10795000" y="5715000"/>
            <a:ext cx="635000" cy="635000"/>
          </a:xfrm>
          <a:prstGeom prst="rect">
            <a:avLst/>
          </a:prstGeom>
          <a:ln>
            <a:headEnd type="none"/>
            <a:tailEnd type="none"/>
          </a:ln>
        </p:spPr>
      </p:pic>
      <p:sp>
        <p:nvSpPr>
          <p:cNvPr id="92" name="TextBox92"/>
          <p:cNvSpPr txBox="1">
            <a:spLocks noChangeArrowheads="1"/>
          </p:cNvSpPr>
          <p:nvPr/>
        </p:nvSpPr>
        <p:spPr bwMode="white">
          <a:xfrm>
            <a:off x="1047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Custom-IP-Prefix</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OTHER</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FHIR-Service</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MedTech-Service</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Managed-Instance-Apache-Cassandra</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Confidential-Ledgers</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AAD-Licenses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Test-Base</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Azure-Orbital</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Capacity-Reservation-Groups</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Windows-Notification-Services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Azure-Network-Function-Manager</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Mission-Landing-Zone</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Mobile-Networks</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VM-App-Definitions</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VM-App-Versions</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Azure-Edge-Hardware-Center</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Resource-Guard</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Ceres</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Azurite</a:t>
            </a:r>
          </a:p>
        </p:txBody>
      </p:sp>
      <p:pic>
        <p:nvPicPr>
          <p:cNvPr id="39" name="Picture 39"/>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Update-Management-Center</a:t>
            </a:r>
          </a:p>
        </p:txBody>
      </p:sp>
      <p:pic>
        <p:nvPicPr>
          <p:cNvPr id="41" name="Picture 41"/>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Azure-Compute-Galleries</a:t>
            </a:r>
          </a:p>
        </p:txBody>
      </p:sp>
      <p:pic>
        <p:nvPicPr>
          <p:cNvPr id="43" name="Picture 43"/>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Community-Images</a:t>
            </a:r>
          </a:p>
        </p:txBody>
      </p:sp>
      <p:pic>
        <p:nvPicPr>
          <p:cNvPr id="45" name="Picture 45"/>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VM-Image-Version</a:t>
            </a:r>
          </a:p>
        </p:txBody>
      </p:sp>
      <p:pic>
        <p:nvPicPr>
          <p:cNvPr id="47" name="Picture 47"/>
          <p:cNvPicPr>
            <a:picLocks noChangeAspect="1"/>
          </p:cNvPicPr>
          <p:nvPr/>
        </p:nvPicPr>
        <p:blipFill>
          <a:blip r:embed="rId46">
            <a:lum/>
            <a:extLst>
              <a:ext uri="{96DAC541-7B7A-43D3-8B79-37D633B846F1}">
                <asvg:svgBlip xmlns:asvg="http://schemas.microsoft.com/office/drawing/2016/SVG/main" r:embed="rId47"/>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Savings-Plans</a:t>
            </a:r>
          </a:p>
        </p:txBody>
      </p:sp>
      <p:pic>
        <p:nvPicPr>
          <p:cNvPr id="49" name="Picture 49"/>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Worker-Container-App</a:t>
            </a:r>
          </a:p>
        </p:txBody>
      </p:sp>
      <p:pic>
        <p:nvPicPr>
          <p:cNvPr id="51" name="Picture 51"/>
          <p:cNvPicPr>
            <a:picLocks noChangeAspect="1"/>
          </p:cNvPicPr>
          <p:nvPr/>
        </p:nvPicPr>
        <p:blipFill>
          <a:blip r:embed="rId50">
            <a:lum/>
            <a:extLst>
              <a:ext uri="{96DAC541-7B7A-43D3-8B79-37D633B846F1}">
                <asvg:svgBlip xmlns:asvg="http://schemas.microsoft.com/office/drawing/2016/SVG/main" r:embed="rId51"/>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Azure-Managed-Grafana</a:t>
            </a:r>
          </a:p>
        </p:txBody>
      </p:sp>
      <p:pic>
        <p:nvPicPr>
          <p:cNvPr id="53" name="Picture 53"/>
          <p:cNvPicPr>
            <a:picLocks noChangeAspect="1"/>
          </p:cNvPicPr>
          <p:nvPr/>
        </p:nvPicPr>
        <p:blipFill>
          <a:blip r:embed="rId52">
            <a:lum/>
            <a:extLst>
              <a:ext uri="{96DAC541-7B7A-43D3-8B79-37D633B846F1}">
                <asvg:svgBlip xmlns:asvg="http://schemas.microsoft.com/office/drawing/2016/SVG/main" r:embed="rId53"/>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Targets-Management</a:t>
            </a:r>
          </a:p>
        </p:txBody>
      </p:sp>
      <p:pic>
        <p:nvPicPr>
          <p:cNvPr id="55" name="Picture 55"/>
          <p:cNvPicPr>
            <a:picLocks noChangeAspect="1"/>
          </p:cNvPicPr>
          <p:nvPr/>
        </p:nvPicPr>
        <p:blipFill>
          <a:blip r:embed="rId54">
            <a:lum/>
            <a:extLst>
              <a:ext uri="{96DAC541-7B7A-43D3-8B79-37D633B846F1}">
                <asvg:svgBlip xmlns:asvg="http://schemas.microsoft.com/office/drawing/2016/SVG/main" r:embed="rId55"/>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Storage-Functions</a:t>
            </a:r>
          </a:p>
        </p:txBody>
      </p:sp>
      <p:pic>
        <p:nvPicPr>
          <p:cNvPr id="57" name="Picture 57"/>
          <p:cNvPicPr>
            <a:picLocks noChangeAspect="1"/>
          </p:cNvPicPr>
          <p:nvPr/>
        </p:nvPicPr>
        <p:blipFill>
          <a:blip r:embed="rId54">
            <a:lum/>
            <a:extLst>
              <a:ext uri="{96DAC541-7B7A-43D3-8B79-37D633B846F1}">
                <asvg:svgBlip xmlns:asvg="http://schemas.microsoft.com/office/drawing/2016/SVG/main" r:embed="rId55"/>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Storage-Tasks</a:t>
            </a:r>
          </a:p>
        </p:txBody>
      </p:sp>
      <p:pic>
        <p:nvPicPr>
          <p:cNvPr id="59" name="Picture 59"/>
          <p:cNvPicPr>
            <a:picLocks noChangeAspect="1"/>
          </p:cNvPicPr>
          <p:nvPr/>
        </p:nvPicPr>
        <p:blipFill>
          <a:blip r:embed="rId56">
            <a:lum/>
            <a:extLst>
              <a:ext uri="{96DAC541-7B7A-43D3-8B79-37D633B846F1}">
                <asvg:svgBlip xmlns:asvg="http://schemas.microsoft.com/office/drawing/2016/SVG/main" r:embed="rId57"/>
              </a:ext>
            </a:extLst>
          </a:blip>
          <a:srcRect/>
          <a:stretch>
            <a:fillRect/>
          </a:stretch>
        </p:blipFill>
        <p:spPr bwMode="white">
          <a:xfrm>
            <a:off x="1905000" y="4445000"/>
            <a:ext cx="635000" cy="635000"/>
          </a:xfrm>
          <a:prstGeom prst="rect">
            <a:avLst/>
          </a:prstGeom>
          <a:ln>
            <a:headEnd type="none"/>
            <a:tailEnd type="none"/>
          </a:ln>
        </p:spPr>
      </p:pic>
      <p:sp>
        <p:nvSpPr>
          <p:cNvPr id="60" name="TextBox60"/>
          <p:cNvSpPr txBox="1">
            <a:spLocks noChangeArrowheads="1"/>
          </p:cNvSpPr>
          <p:nvPr/>
        </p:nvSpPr>
        <p:spPr bwMode="white">
          <a:xfrm>
            <a:off x="158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Sonic-Dash</a:t>
            </a:r>
          </a:p>
        </p:txBody>
      </p:sp>
      <p:pic>
        <p:nvPicPr>
          <p:cNvPr id="61" name="Picture 61"/>
          <p:cNvPicPr>
            <a:picLocks noChangeAspect="1"/>
          </p:cNvPicPr>
          <p:nvPr/>
        </p:nvPicPr>
        <p:blipFill>
          <a:blip r:embed="rId58">
            <a:lum/>
            <a:extLst>
              <a:ext uri="{96DAC541-7B7A-43D3-8B79-37D633B846F1}">
                <asvg:svgBlip xmlns:asvg="http://schemas.microsoft.com/office/drawing/2016/SVG/main" r:embed="rId59"/>
              </a:ext>
            </a:extLst>
          </a:blip>
          <a:srcRect/>
          <a:stretch>
            <a:fillRect/>
          </a:stretch>
        </p:blipFill>
        <p:spPr bwMode="white">
          <a:xfrm>
            <a:off x="3175000" y="4445000"/>
            <a:ext cx="635000" cy="635000"/>
          </a:xfrm>
          <a:prstGeom prst="rect">
            <a:avLst/>
          </a:prstGeom>
          <a:ln>
            <a:headEnd type="none"/>
            <a:tailEnd type="none"/>
          </a:ln>
        </p:spPr>
      </p:pic>
      <p:sp>
        <p:nvSpPr>
          <p:cNvPr id="62" name="TextBox62"/>
          <p:cNvSpPr txBox="1">
            <a:spLocks noChangeArrowheads="1"/>
          </p:cNvSpPr>
          <p:nvPr/>
        </p:nvSpPr>
        <p:spPr bwMode="white">
          <a:xfrm>
            <a:off x="285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Compliance-Center</a:t>
            </a:r>
          </a:p>
        </p:txBody>
      </p:sp>
      <p:pic>
        <p:nvPicPr>
          <p:cNvPr id="63" name="Picture 63"/>
          <p:cNvPicPr>
            <a:picLocks noChangeAspect="1"/>
          </p:cNvPicPr>
          <p:nvPr/>
        </p:nvPicPr>
        <p:blipFill>
          <a:blip r:embed="rId60">
            <a:lum/>
            <a:extLst>
              <a:ext uri="{96DAC541-7B7A-43D3-8B79-37D633B846F1}">
                <asvg:svgBlip xmlns:asvg="http://schemas.microsoft.com/office/drawing/2016/SVG/main" r:embed="rId61"/>
              </a:ext>
            </a:extLst>
          </a:blip>
          <a:srcRect/>
          <a:stretch>
            <a:fillRect/>
          </a:stretch>
        </p:blipFill>
        <p:spPr bwMode="white">
          <a:xfrm>
            <a:off x="4445000" y="4445000"/>
            <a:ext cx="635000" cy="635000"/>
          </a:xfrm>
          <a:prstGeom prst="rect">
            <a:avLst/>
          </a:prstGeom>
          <a:ln>
            <a:headEnd type="none"/>
            <a:tailEnd type="none"/>
          </a:ln>
        </p:spPr>
      </p:pic>
      <p:sp>
        <p:nvSpPr>
          <p:cNvPr id="64" name="TextBox64"/>
          <p:cNvSpPr txBox="1">
            <a:spLocks noChangeArrowheads="1"/>
          </p:cNvSpPr>
          <p:nvPr/>
        </p:nvSpPr>
        <p:spPr bwMode="white">
          <a:xfrm>
            <a:off x="412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Network-Security-Perimeters</a:t>
            </a:r>
          </a:p>
        </p:txBody>
      </p:sp>
      <p:pic>
        <p:nvPicPr>
          <p:cNvPr id="65" name="Picture 65"/>
          <p:cNvPicPr>
            <a:picLocks noChangeAspect="1"/>
          </p:cNvPicPr>
          <p:nvPr/>
        </p:nvPicPr>
        <p:blipFill>
          <a:blip r:embed="rId62">
            <a:lum/>
            <a:extLst>
              <a:ext uri="{96DAC541-7B7A-43D3-8B79-37D633B846F1}">
                <asvg:svgBlip xmlns:asvg="http://schemas.microsoft.com/office/drawing/2016/SVG/main" r:embed="rId63"/>
              </a:ext>
            </a:extLst>
          </a:blip>
          <a:srcRect/>
          <a:stretch>
            <a:fillRect/>
          </a:stretch>
        </p:blipFill>
        <p:spPr bwMode="white">
          <a:xfrm>
            <a:off x="5715000" y="4445000"/>
            <a:ext cx="635000" cy="635000"/>
          </a:xfrm>
          <a:prstGeom prst="rect">
            <a:avLst/>
          </a:prstGeom>
          <a:ln>
            <a:headEnd type="none"/>
            <a:tailEnd type="none"/>
          </a:ln>
        </p:spPr>
      </p:pic>
      <p:sp>
        <p:nvSpPr>
          <p:cNvPr id="66" name="TextBox66"/>
          <p:cNvSpPr txBox="1">
            <a:spLocks noChangeArrowheads="1"/>
          </p:cNvSpPr>
          <p:nvPr/>
        </p:nvSpPr>
        <p:spPr bwMode="white">
          <a:xfrm>
            <a:off x="539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Azure-Load-Testing</a:t>
            </a:r>
          </a:p>
        </p:txBody>
      </p:sp>
      <p:pic>
        <p:nvPicPr>
          <p:cNvPr id="67" name="Picture 67"/>
          <p:cNvPicPr>
            <a:picLocks noChangeAspect="1"/>
          </p:cNvPicPr>
          <p:nvPr/>
        </p:nvPicPr>
        <p:blipFill>
          <a:blip r:embed="rId64">
            <a:lum/>
            <a:extLst>
              <a:ext uri="{96DAC541-7B7A-43D3-8B79-37D633B846F1}">
                <asvg:svgBlip xmlns:asvg="http://schemas.microsoft.com/office/drawing/2016/SVG/main" r:embed="rId65"/>
              </a:ext>
            </a:extLst>
          </a:blip>
          <a:srcRect/>
          <a:stretch>
            <a:fillRect/>
          </a:stretch>
        </p:blipFill>
        <p:spPr bwMode="white">
          <a:xfrm>
            <a:off x="6985000" y="4445000"/>
            <a:ext cx="635000" cy="635000"/>
          </a:xfrm>
          <a:prstGeom prst="rect">
            <a:avLst/>
          </a:prstGeom>
          <a:ln>
            <a:headEnd type="none"/>
            <a:tailEnd type="none"/>
          </a:ln>
        </p:spPr>
      </p:pic>
      <p:sp>
        <p:nvSpPr>
          <p:cNvPr id="68" name="TextBox68"/>
          <p:cNvSpPr txBox="1">
            <a:spLocks noChangeArrowheads="1"/>
          </p:cNvSpPr>
          <p:nvPr/>
        </p:nvSpPr>
        <p:spPr bwMode="white">
          <a:xfrm>
            <a:off x="666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Virtual-Visits-Builder</a:t>
            </a:r>
          </a:p>
        </p:txBody>
      </p:sp>
      <p:pic>
        <p:nvPicPr>
          <p:cNvPr id="69" name="Picture 69"/>
          <p:cNvPicPr>
            <a:picLocks noChangeAspect="1"/>
          </p:cNvPicPr>
          <p:nvPr/>
        </p:nvPicPr>
        <p:blipFill>
          <a:blip r:embed="rId66">
            <a:lum/>
            <a:extLst>
              <a:ext uri="{96DAC541-7B7A-43D3-8B79-37D633B846F1}">
                <asvg:svgBlip xmlns:asvg="http://schemas.microsoft.com/office/drawing/2016/SVG/main" r:embed="rId67"/>
              </a:ext>
            </a:extLst>
          </a:blip>
          <a:srcRect/>
          <a:stretch>
            <a:fillRect/>
          </a:stretch>
        </p:blipFill>
        <p:spPr bwMode="white">
          <a:xfrm>
            <a:off x="8255000" y="4445000"/>
            <a:ext cx="635000" cy="635000"/>
          </a:xfrm>
          <a:prstGeom prst="rect">
            <a:avLst/>
          </a:prstGeom>
          <a:ln>
            <a:headEnd type="none"/>
            <a:tailEnd type="none"/>
          </a:ln>
        </p:spPr>
      </p:pic>
      <p:sp>
        <p:nvSpPr>
          <p:cNvPr id="70" name="TextBox70"/>
          <p:cNvSpPr txBox="1">
            <a:spLocks noChangeArrowheads="1"/>
          </p:cNvSpPr>
          <p:nvPr/>
        </p:nvSpPr>
        <p:spPr bwMode="white">
          <a:xfrm>
            <a:off x="793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Azure-Quotas</a:t>
            </a:r>
          </a:p>
        </p:txBody>
      </p:sp>
      <p:pic>
        <p:nvPicPr>
          <p:cNvPr id="71" name="Picture 71"/>
          <p:cNvPicPr>
            <a:picLocks noChangeAspect="1"/>
          </p:cNvPicPr>
          <p:nvPr/>
        </p:nvPicPr>
        <p:blipFill>
          <a:blip r:embed="rId68">
            <a:lum/>
            <a:extLst>
              <a:ext uri="{96DAC541-7B7A-43D3-8B79-37D633B846F1}">
                <asvg:svgBlip xmlns:asvg="http://schemas.microsoft.com/office/drawing/2016/SVG/main" r:embed="rId69"/>
              </a:ext>
            </a:extLst>
          </a:blip>
          <a:srcRect/>
          <a:stretch>
            <a:fillRect/>
          </a:stretch>
        </p:blipFill>
        <p:spPr bwMode="white">
          <a:xfrm>
            <a:off x="9525000" y="4445000"/>
            <a:ext cx="635000" cy="635000"/>
          </a:xfrm>
          <a:prstGeom prst="rect">
            <a:avLst/>
          </a:prstGeom>
          <a:ln>
            <a:headEnd type="none"/>
            <a:tailEnd type="none"/>
          </a:ln>
        </p:spPr>
      </p:pic>
      <p:sp>
        <p:nvSpPr>
          <p:cNvPr id="72" name="TextBox72"/>
          <p:cNvSpPr txBox="1">
            <a:spLocks noChangeArrowheads="1"/>
          </p:cNvSpPr>
          <p:nvPr/>
        </p:nvSpPr>
        <p:spPr bwMode="white">
          <a:xfrm>
            <a:off x="920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Container-Apps-Environments</a:t>
            </a:r>
          </a:p>
        </p:txBody>
      </p:sp>
      <p:pic>
        <p:nvPicPr>
          <p:cNvPr id="73" name="Picture 73"/>
          <p:cNvPicPr>
            <a:picLocks noChangeAspect="1"/>
          </p:cNvPicPr>
          <p:nvPr/>
        </p:nvPicPr>
        <p:blipFill>
          <a:blip r:embed="rId70">
            <a:lum/>
            <a:extLst>
              <a:ext uri="{96DAC541-7B7A-43D3-8B79-37D633B846F1}">
                <asvg:svgBlip xmlns:asvg="http://schemas.microsoft.com/office/drawing/2016/SVG/main" r:embed="rId71"/>
              </a:ext>
            </a:extLst>
          </a:blip>
          <a:srcRect/>
          <a:stretch>
            <a:fillRect/>
          </a:stretch>
        </p:blipFill>
        <p:spPr bwMode="white">
          <a:xfrm>
            <a:off x="10795000" y="4445000"/>
            <a:ext cx="635000" cy="635000"/>
          </a:xfrm>
          <a:prstGeom prst="rect">
            <a:avLst/>
          </a:prstGeom>
          <a:ln>
            <a:headEnd type="none"/>
            <a:tailEnd type="none"/>
          </a:ln>
        </p:spPr>
      </p:pic>
      <p:sp>
        <p:nvSpPr>
          <p:cNvPr id="74" name="TextBox74"/>
          <p:cNvSpPr txBox="1">
            <a:spLocks noChangeArrowheads="1"/>
          </p:cNvSpPr>
          <p:nvPr/>
        </p:nvSpPr>
        <p:spPr bwMode="white">
          <a:xfrm>
            <a:off x="1047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App-Compliance-Automation</a:t>
            </a:r>
          </a:p>
        </p:txBody>
      </p:sp>
      <p:pic>
        <p:nvPicPr>
          <p:cNvPr id="75" name="Picture 75"/>
          <p:cNvPicPr>
            <a:picLocks noChangeAspect="1"/>
          </p:cNvPicPr>
          <p:nvPr/>
        </p:nvPicPr>
        <p:blipFill>
          <a:blip r:embed="rId72">
            <a:lum/>
            <a:extLst>
              <a:ext uri="{96DAC541-7B7A-43D3-8B79-37D633B846F1}">
                <asvg:svgBlip xmlns:asvg="http://schemas.microsoft.com/office/drawing/2016/SVG/main" r:embed="rId73"/>
              </a:ext>
            </a:extLst>
          </a:blip>
          <a:srcRect/>
          <a:stretch>
            <a:fillRect/>
          </a:stretch>
        </p:blipFill>
        <p:spPr bwMode="white">
          <a:xfrm>
            <a:off x="635000" y="5715000"/>
            <a:ext cx="635000" cy="635000"/>
          </a:xfrm>
          <a:prstGeom prst="rect">
            <a:avLst/>
          </a:prstGeom>
          <a:ln>
            <a:headEnd type="none"/>
            <a:tailEnd type="none"/>
          </a:ln>
        </p:spPr>
      </p:pic>
      <p:sp>
        <p:nvSpPr>
          <p:cNvPr id="76" name="TextBox76"/>
          <p:cNvSpPr txBox="1">
            <a:spLocks noChangeArrowheads="1"/>
          </p:cNvSpPr>
          <p:nvPr/>
        </p:nvSpPr>
        <p:spPr bwMode="white">
          <a:xfrm>
            <a:off x="31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Virtual-Instance-for-SAP</a:t>
            </a:r>
          </a:p>
        </p:txBody>
      </p:sp>
      <p:pic>
        <p:nvPicPr>
          <p:cNvPr id="77" name="Picture 77"/>
          <p:cNvPicPr>
            <a:picLocks noChangeAspect="1"/>
          </p:cNvPicPr>
          <p:nvPr/>
        </p:nvPicPr>
        <p:blipFill>
          <a:blip r:embed="rId74">
            <a:lum/>
            <a:extLst>
              <a:ext uri="{96DAC541-7B7A-43D3-8B79-37D633B846F1}">
                <asvg:svgBlip xmlns:asvg="http://schemas.microsoft.com/office/drawing/2016/SVG/main" r:embed="rId75"/>
              </a:ext>
            </a:extLst>
          </a:blip>
          <a:srcRect/>
          <a:stretch>
            <a:fillRect/>
          </a:stretch>
        </p:blipFill>
        <p:spPr bwMode="white">
          <a:xfrm>
            <a:off x="1905000" y="5715000"/>
            <a:ext cx="635000" cy="635000"/>
          </a:xfrm>
          <a:prstGeom prst="rect">
            <a:avLst/>
          </a:prstGeom>
          <a:ln>
            <a:headEnd type="none"/>
            <a:tailEnd type="none"/>
          </a:ln>
        </p:spPr>
      </p:pic>
      <p:sp>
        <p:nvSpPr>
          <p:cNvPr id="78" name="TextBox78"/>
          <p:cNvSpPr txBox="1">
            <a:spLocks noChangeArrowheads="1"/>
          </p:cNvSpPr>
          <p:nvPr/>
        </p:nvSpPr>
        <p:spPr bwMode="white">
          <a:xfrm>
            <a:off x="158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Azure-Center-for-SAP</a:t>
            </a:r>
          </a:p>
        </p:txBody>
      </p:sp>
      <p:pic>
        <p:nvPicPr>
          <p:cNvPr id="79" name="Picture 79"/>
          <p:cNvPicPr>
            <a:picLocks noChangeAspect="1"/>
          </p:cNvPicPr>
          <p:nvPr/>
        </p:nvPicPr>
        <p:blipFill>
          <a:blip r:embed="rId76">
            <a:lum/>
            <a:extLst>
              <a:ext uri="{96DAC541-7B7A-43D3-8B79-37D633B846F1}">
                <asvg:svgBlip xmlns:asvg="http://schemas.microsoft.com/office/drawing/2016/SVG/main" r:embed="rId77"/>
              </a:ext>
            </a:extLst>
          </a:blip>
          <a:srcRect/>
          <a:stretch>
            <a:fillRect/>
          </a:stretch>
        </p:blipFill>
        <p:spPr bwMode="white">
          <a:xfrm>
            <a:off x="3175000" y="5715000"/>
            <a:ext cx="635000" cy="635000"/>
          </a:xfrm>
          <a:prstGeom prst="rect">
            <a:avLst/>
          </a:prstGeom>
          <a:ln>
            <a:headEnd type="none"/>
            <a:tailEnd type="none"/>
          </a:ln>
        </p:spPr>
      </p:pic>
      <p:sp>
        <p:nvSpPr>
          <p:cNvPr id="80" name="TextBox80"/>
          <p:cNvSpPr txBox="1">
            <a:spLocks noChangeArrowheads="1"/>
          </p:cNvSpPr>
          <p:nvPr/>
        </p:nvSpPr>
        <p:spPr bwMode="white">
          <a:xfrm>
            <a:off x="285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Azure-Storage-Mover</a:t>
            </a:r>
          </a:p>
        </p:txBody>
      </p:sp>
      <p:pic>
        <p:nvPicPr>
          <p:cNvPr id="81" name="Picture 81"/>
          <p:cNvPicPr>
            <a:picLocks noChangeAspect="1"/>
          </p:cNvPicPr>
          <p:nvPr/>
        </p:nvPicPr>
        <p:blipFill>
          <a:blip r:embed="rId78">
            <a:lum/>
            <a:extLst>
              <a:ext uri="{96DAC541-7B7A-43D3-8B79-37D633B846F1}">
                <asvg:svgBlip xmlns:asvg="http://schemas.microsoft.com/office/drawing/2016/SVG/main" r:embed="rId79"/>
              </a:ext>
            </a:extLst>
          </a:blip>
          <a:srcRect/>
          <a:stretch>
            <a:fillRect/>
          </a:stretch>
        </p:blipFill>
        <p:spPr bwMode="white">
          <a:xfrm>
            <a:off x="4445000" y="5715000"/>
            <a:ext cx="635000" cy="635000"/>
          </a:xfrm>
          <a:prstGeom prst="rect">
            <a:avLst/>
          </a:prstGeom>
          <a:ln>
            <a:headEnd type="none"/>
            <a:tailEnd type="none"/>
          </a:ln>
        </p:spPr>
      </p:pic>
      <p:sp>
        <p:nvSpPr>
          <p:cNvPr id="82" name="TextBox82"/>
          <p:cNvSpPr txBox="1">
            <a:spLocks noChangeArrowheads="1"/>
          </p:cNvSpPr>
          <p:nvPr/>
        </p:nvSpPr>
        <p:spPr bwMode="white">
          <a:xfrm>
            <a:off x="412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Central-Service-Instance-For-SAP</a:t>
            </a:r>
          </a:p>
        </p:txBody>
      </p:sp>
      <p:pic>
        <p:nvPicPr>
          <p:cNvPr id="83" name="Picture 83"/>
          <p:cNvPicPr>
            <a:picLocks noChangeAspect="1"/>
          </p:cNvPicPr>
          <p:nvPr/>
        </p:nvPicPr>
        <p:blipFill>
          <a:blip r:embed="rId80">
            <a:lum/>
            <a:extLst>
              <a:ext uri="{96DAC541-7B7A-43D3-8B79-37D633B846F1}">
                <asvg:svgBlip xmlns:asvg="http://schemas.microsoft.com/office/drawing/2016/SVG/main" r:embed="rId81"/>
              </a:ext>
            </a:extLst>
          </a:blip>
          <a:srcRect/>
          <a:stretch>
            <a:fillRect/>
          </a:stretch>
        </p:blipFill>
        <p:spPr bwMode="white">
          <a:xfrm>
            <a:off x="5715000" y="5715000"/>
            <a:ext cx="635000" cy="635000"/>
          </a:xfrm>
          <a:prstGeom prst="rect">
            <a:avLst/>
          </a:prstGeom>
          <a:ln>
            <a:headEnd type="none"/>
            <a:tailEnd type="none"/>
          </a:ln>
        </p:spPr>
      </p:pic>
      <p:sp>
        <p:nvSpPr>
          <p:cNvPr id="84" name="TextBox84"/>
          <p:cNvSpPr txBox="1">
            <a:spLocks noChangeArrowheads="1"/>
          </p:cNvSpPr>
          <p:nvPr/>
        </p:nvSpPr>
        <p:spPr bwMode="white">
          <a:xfrm>
            <a:off x="539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Kubernetes-Fleet-Manager</a:t>
            </a:r>
          </a:p>
        </p:txBody>
      </p:sp>
      <p:pic>
        <p:nvPicPr>
          <p:cNvPr id="85" name="Picture 85"/>
          <p:cNvPicPr>
            <a:picLocks noChangeAspect="1"/>
          </p:cNvPicPr>
          <p:nvPr/>
        </p:nvPicPr>
        <p:blipFill>
          <a:blip r:embed="rId82">
            <a:lum/>
            <a:extLst>
              <a:ext uri="{96DAC541-7B7A-43D3-8B79-37D633B846F1}">
                <asvg:svgBlip xmlns:asvg="http://schemas.microsoft.com/office/drawing/2016/SVG/main" r:embed="rId83"/>
              </a:ext>
            </a:extLst>
          </a:blip>
          <a:srcRect/>
          <a:stretch>
            <a:fillRect/>
          </a:stretch>
        </p:blipFill>
        <p:spPr bwMode="white">
          <a:xfrm>
            <a:off x="6985000" y="5715000"/>
            <a:ext cx="635000" cy="635000"/>
          </a:xfrm>
          <a:prstGeom prst="rect">
            <a:avLst/>
          </a:prstGeom>
          <a:ln>
            <a:headEnd type="none"/>
            <a:tailEnd type="none"/>
          </a:ln>
        </p:spPr>
      </p:pic>
      <p:sp>
        <p:nvSpPr>
          <p:cNvPr id="86" name="TextBox86"/>
          <p:cNvSpPr txBox="1">
            <a:spLocks noChangeArrowheads="1"/>
          </p:cNvSpPr>
          <p:nvPr/>
        </p:nvSpPr>
        <p:spPr bwMode="white">
          <a:xfrm>
            <a:off x="666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Express-Route-Traffic-Collector</a:t>
            </a:r>
          </a:p>
        </p:txBody>
      </p:sp>
      <p:pic>
        <p:nvPicPr>
          <p:cNvPr id="87" name="Picture 87"/>
          <p:cNvPicPr>
            <a:picLocks noChangeAspect="1"/>
          </p:cNvPicPr>
          <p:nvPr/>
        </p:nvPicPr>
        <p:blipFill>
          <a:blip r:embed="rId84">
            <a:lum/>
            <a:extLst>
              <a:ext uri="{96DAC541-7B7A-43D3-8B79-37D633B846F1}">
                <asvg:svgBlip xmlns:asvg="http://schemas.microsoft.com/office/drawing/2016/SVG/main" r:embed="rId85"/>
              </a:ext>
            </a:extLst>
          </a:blip>
          <a:srcRect/>
          <a:stretch>
            <a:fillRect/>
          </a:stretch>
        </p:blipFill>
        <p:spPr bwMode="white">
          <a:xfrm>
            <a:off x="8255000" y="5715000"/>
            <a:ext cx="635000" cy="635000"/>
          </a:xfrm>
          <a:prstGeom prst="rect">
            <a:avLst/>
          </a:prstGeom>
          <a:ln>
            <a:headEnd type="none"/>
            <a:tailEnd type="none"/>
          </a:ln>
        </p:spPr>
      </p:pic>
      <p:sp>
        <p:nvSpPr>
          <p:cNvPr id="88" name="TextBox88"/>
          <p:cNvSpPr txBox="1">
            <a:spLocks noChangeArrowheads="1"/>
          </p:cNvSpPr>
          <p:nvPr/>
        </p:nvSpPr>
        <p:spPr bwMode="white">
          <a:xfrm>
            <a:off x="793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Database-Instance-For-SAP</a:t>
            </a:r>
          </a:p>
        </p:txBody>
      </p:sp>
      <p:pic>
        <p:nvPicPr>
          <p:cNvPr id="89" name="Picture 89"/>
          <p:cNvPicPr>
            <a:picLocks noChangeAspect="1"/>
          </p:cNvPicPr>
          <p:nvPr/>
        </p:nvPicPr>
        <p:blipFill>
          <a:blip r:embed="rId86">
            <a:lum/>
            <a:extLst>
              <a:ext uri="{96DAC541-7B7A-43D3-8B79-37D633B846F1}">
                <asvg:svgBlip xmlns:asvg="http://schemas.microsoft.com/office/drawing/2016/SVG/main" r:embed="rId87"/>
              </a:ext>
            </a:extLst>
          </a:blip>
          <a:srcRect/>
          <a:stretch>
            <a:fillRect/>
          </a:stretch>
        </p:blipFill>
        <p:spPr bwMode="white">
          <a:xfrm>
            <a:off x="9525000" y="5715000"/>
            <a:ext cx="635000" cy="635000"/>
          </a:xfrm>
          <a:prstGeom prst="rect">
            <a:avLst/>
          </a:prstGeom>
          <a:ln>
            <a:headEnd type="none"/>
            <a:tailEnd type="none"/>
          </a:ln>
        </p:spPr>
      </p:pic>
      <p:sp>
        <p:nvSpPr>
          <p:cNvPr id="90" name="TextBox90"/>
          <p:cNvSpPr txBox="1">
            <a:spLocks noChangeArrowheads="1"/>
          </p:cNvSpPr>
          <p:nvPr/>
        </p:nvSpPr>
        <p:spPr bwMode="white">
          <a:xfrm>
            <a:off x="920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Elastic-SAN</a:t>
            </a:r>
          </a:p>
        </p:txBody>
      </p:sp>
      <p:pic>
        <p:nvPicPr>
          <p:cNvPr id="91" name="Picture 91"/>
          <p:cNvPicPr>
            <a:picLocks noChangeAspect="1"/>
          </p:cNvPicPr>
          <p:nvPr/>
        </p:nvPicPr>
        <p:blipFill>
          <a:blip r:embed="rId88">
            <a:lum/>
            <a:extLst>
              <a:ext uri="{96DAC541-7B7A-43D3-8B79-37D633B846F1}">
                <asvg:svgBlip xmlns:asvg="http://schemas.microsoft.com/office/drawing/2016/SVG/main" r:embed="rId89"/>
              </a:ext>
            </a:extLst>
          </a:blip>
          <a:srcRect/>
          <a:stretch>
            <a:fillRect/>
          </a:stretch>
        </p:blipFill>
        <p:spPr bwMode="white">
          <a:xfrm>
            <a:off x="10795000" y="5715000"/>
            <a:ext cx="635000" cy="635000"/>
          </a:xfrm>
          <a:prstGeom prst="rect">
            <a:avLst/>
          </a:prstGeom>
          <a:ln>
            <a:headEnd type="none"/>
            <a:tailEnd type="none"/>
          </a:ln>
        </p:spPr>
      </p:pic>
      <p:sp>
        <p:nvSpPr>
          <p:cNvPr id="92" name="TextBox92"/>
          <p:cNvSpPr txBox="1">
            <a:spLocks noChangeArrowheads="1"/>
          </p:cNvSpPr>
          <p:nvPr/>
        </p:nvSpPr>
        <p:spPr bwMode="white">
          <a:xfrm>
            <a:off x="1047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Microsoft-Dev-Box</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ANALYTICS</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Log-Analytics-Workspaces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Event-Hubs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Stream-Analytics-Jobs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Endpoint-Analytics</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Azure-Synapse-Analytics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Azure-Workbooks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Private-Link-Services</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Power-BI-Embedded</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Power-Platform</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Data-Factories</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HD-Insight-Clusters</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Data-Lake-Analytics</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Azure-Data-Explorer-Clusters</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Analysis-Services</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Event-Hub-Clusters</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Data-Lake-Store-Gen1</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Azure-Databricks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OTHER</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Azure-Deployment-Environments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Azure-Dev-Tunnels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Virtual-Enclaves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AKS-Istio</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Defender-CM-Local-Manager</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Defender-External-Management</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Defender-Freezer-Monitor</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Defender-Historian</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Defender-HMI</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Defender-Marquee</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Defender-Robot-Controller</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Defender-Sensor</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Defender-Slot</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Defender-Web-Guiding-System</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Defender-DCS-Controller</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Defender-Distributer-Control-System</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Defender-Engineering-Station</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Defender-Industrial-Packaging-System</a:t>
            </a:r>
          </a:p>
        </p:txBody>
      </p:sp>
      <p:pic>
        <p:nvPicPr>
          <p:cNvPr id="39" name="Picture 39"/>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Defender-Industrial-Printer</a:t>
            </a:r>
          </a:p>
        </p:txBody>
      </p:sp>
      <p:pic>
        <p:nvPicPr>
          <p:cNvPr id="41" name="Picture 41"/>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Defender-Industrial-Scale-System</a:t>
            </a:r>
          </a:p>
        </p:txBody>
      </p:sp>
      <p:pic>
        <p:nvPicPr>
          <p:cNvPr id="43" name="Picture 43"/>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Defender-Industrial-Robot</a:t>
            </a:r>
          </a:p>
        </p:txBody>
      </p:sp>
      <p:pic>
        <p:nvPicPr>
          <p:cNvPr id="45" name="Picture 45"/>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Defender-Meter</a:t>
            </a:r>
          </a:p>
        </p:txBody>
      </p:sp>
      <p:pic>
        <p:nvPicPr>
          <p:cNvPr id="47" name="Picture 47"/>
          <p:cNvPicPr>
            <a:picLocks noChangeAspect="1"/>
          </p:cNvPicPr>
          <p:nvPr/>
        </p:nvPicPr>
        <p:blipFill>
          <a:blip r:embed="rId46">
            <a:lum/>
            <a:extLst>
              <a:ext uri="{96DAC541-7B7A-43D3-8B79-37D633B846F1}">
                <asvg:svgBlip xmlns:asvg="http://schemas.microsoft.com/office/drawing/2016/SVG/main" r:embed="rId47"/>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Defender-PLC</a:t>
            </a:r>
          </a:p>
        </p:txBody>
      </p:sp>
      <p:pic>
        <p:nvPicPr>
          <p:cNvPr id="49" name="Picture 49"/>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Defender-Pneumatic-Device</a:t>
            </a:r>
          </a:p>
        </p:txBody>
      </p:sp>
      <p:pic>
        <p:nvPicPr>
          <p:cNvPr id="51" name="Picture 51"/>
          <p:cNvPicPr>
            <a:picLocks noChangeAspect="1"/>
          </p:cNvPicPr>
          <p:nvPr/>
        </p:nvPicPr>
        <p:blipFill>
          <a:blip r:embed="rId50">
            <a:lum/>
            <a:extLst>
              <a:ext uri="{96DAC541-7B7A-43D3-8B79-37D633B846F1}">
                <asvg:svgBlip xmlns:asvg="http://schemas.microsoft.com/office/drawing/2016/SVG/main" r:embed="rId51"/>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Defender-Programable-Board</a:t>
            </a:r>
          </a:p>
        </p:txBody>
      </p:sp>
      <p:pic>
        <p:nvPicPr>
          <p:cNvPr id="53" name="Picture 53"/>
          <p:cNvPicPr>
            <a:picLocks noChangeAspect="1"/>
          </p:cNvPicPr>
          <p:nvPr/>
        </p:nvPicPr>
        <p:blipFill>
          <a:blip r:embed="rId52">
            <a:lum/>
            <a:extLst>
              <a:ext uri="{96DAC541-7B7A-43D3-8B79-37D633B846F1}">
                <asvg:svgBlip xmlns:asvg="http://schemas.microsoft.com/office/drawing/2016/SVG/main" r:embed="rId53"/>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Defender-Relay</a:t>
            </a:r>
          </a:p>
        </p:txBody>
      </p:sp>
      <p:pic>
        <p:nvPicPr>
          <p:cNvPr id="55" name="Picture 55"/>
          <p:cNvPicPr>
            <a:picLocks noChangeAspect="1"/>
          </p:cNvPicPr>
          <p:nvPr/>
        </p:nvPicPr>
        <p:blipFill>
          <a:blip r:embed="rId54">
            <a:lum/>
            <a:extLst>
              <a:ext uri="{96DAC541-7B7A-43D3-8B79-37D633B846F1}">
                <asvg:svgBlip xmlns:asvg="http://schemas.microsoft.com/office/drawing/2016/SVG/main" r:embed="rId55"/>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Defender-RTU</a:t>
            </a:r>
          </a:p>
        </p:txBody>
      </p:sp>
      <p:pic>
        <p:nvPicPr>
          <p:cNvPr id="57" name="Picture 57"/>
          <p:cNvPicPr>
            <a:picLocks noChangeAspect="1"/>
          </p:cNvPicPr>
          <p:nvPr/>
        </p:nvPicPr>
        <p:blipFill>
          <a:blip r:embed="rId56">
            <a:lum/>
            <a:extLst>
              <a:ext uri="{96DAC541-7B7A-43D3-8B79-37D633B846F1}">
                <asvg:svgBlip xmlns:asvg="http://schemas.microsoft.com/office/drawing/2016/SVG/main" r:embed="rId57"/>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HDI-AKS-Cluster</a:t>
            </a:r>
          </a:p>
        </p:txBody>
      </p:sp>
      <p:pic>
        <p:nvPicPr>
          <p:cNvPr id="59" name="Picture 59"/>
          <p:cNvPicPr>
            <a:picLocks noChangeAspect="1"/>
          </p:cNvPicPr>
          <p:nvPr/>
        </p:nvPicPr>
        <p:blipFill>
          <a:blip r:embed="rId58">
            <a:lum/>
            <a:extLst>
              <a:ext uri="{96DAC541-7B7A-43D3-8B79-37D633B846F1}">
                <asvg:svgBlip xmlns:asvg="http://schemas.microsoft.com/office/drawing/2016/SVG/main" r:embed="rId59"/>
              </a:ext>
            </a:extLst>
          </a:blip>
          <a:srcRect/>
          <a:stretch>
            <a:fillRect/>
          </a:stretch>
        </p:blipFill>
        <p:spPr bwMode="white">
          <a:xfrm>
            <a:off x="1905000" y="4445000"/>
            <a:ext cx="635000" cy="635000"/>
          </a:xfrm>
          <a:prstGeom prst="rect">
            <a:avLst/>
          </a:prstGeom>
          <a:ln>
            <a:headEnd type="none"/>
            <a:tailEnd type="none"/>
          </a:ln>
        </p:spPr>
      </p:pic>
      <p:sp>
        <p:nvSpPr>
          <p:cNvPr id="60" name="TextBox60"/>
          <p:cNvSpPr txBox="1">
            <a:spLocks noChangeArrowheads="1"/>
          </p:cNvSpPr>
          <p:nvPr/>
        </p:nvSpPr>
        <p:spPr bwMode="white">
          <a:xfrm>
            <a:off x="158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a:t>
            </a:r>
          </a:p>
        </p:txBody>
      </p:sp>
      <p:pic>
        <p:nvPicPr>
          <p:cNvPr id="61" name="Picture 61"/>
          <p:cNvPicPr>
            <a:picLocks noChangeAspect="1"/>
          </p:cNvPicPr>
          <p:nvPr/>
        </p:nvPicPr>
        <p:blipFill>
          <a:blip r:embed="rId60">
            <a:lum/>
            <a:extLst>
              <a:ext uri="{96DAC541-7B7A-43D3-8B79-37D633B846F1}">
                <asvg:svgBlip xmlns:asvg="http://schemas.microsoft.com/office/drawing/2016/SVG/main" r:embed="rId61"/>
              </a:ext>
            </a:extLst>
          </a:blip>
          <a:srcRect/>
          <a:stretch>
            <a:fillRect/>
          </a:stretch>
        </p:blipFill>
        <p:spPr bwMode="white">
          <a:xfrm>
            <a:off x="3175000" y="4445000"/>
            <a:ext cx="635000" cy="635000"/>
          </a:xfrm>
          <a:prstGeom prst="rect">
            <a:avLst/>
          </a:prstGeom>
          <a:ln>
            <a:headEnd type="none"/>
            <a:tailEnd type="none"/>
          </a:ln>
        </p:spPr>
      </p:pic>
      <p:sp>
        <p:nvSpPr>
          <p:cNvPr id="62" name="TextBox62"/>
          <p:cNvSpPr txBox="1">
            <a:spLocks noChangeArrowheads="1"/>
          </p:cNvSpPr>
          <p:nvPr/>
        </p:nvSpPr>
        <p:spPr bwMode="white">
          <a:xfrm>
            <a:off x="285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Local-Network-Gateways</a:t>
            </a:r>
          </a:p>
        </p:txBody>
      </p:sp>
      <p:pic>
        <p:nvPicPr>
          <p:cNvPr id="63" name="Picture 63"/>
          <p:cNvPicPr>
            <a:picLocks noChangeAspect="1"/>
          </p:cNvPicPr>
          <p:nvPr/>
        </p:nvPicPr>
        <p:blipFill>
          <a:blip r:embed="rId62">
            <a:lum/>
            <a:extLst>
              <a:ext uri="{96DAC541-7B7A-43D3-8B79-37D633B846F1}">
                <asvg:svgBlip xmlns:asvg="http://schemas.microsoft.com/office/drawing/2016/SVG/main" r:embed="rId63"/>
              </a:ext>
            </a:extLst>
          </a:blip>
          <a:srcRect/>
          <a:stretch>
            <a:fillRect/>
          </a:stretch>
        </p:blipFill>
        <p:spPr bwMode="white">
          <a:xfrm>
            <a:off x="4445000" y="4445000"/>
            <a:ext cx="635000" cy="635000"/>
          </a:xfrm>
          <a:prstGeom prst="rect">
            <a:avLst/>
          </a:prstGeom>
          <a:ln>
            <a:headEnd type="none"/>
            <a:tailEnd type="none"/>
          </a:ln>
        </p:spPr>
      </p:pic>
      <p:sp>
        <p:nvSpPr>
          <p:cNvPr id="64" name="TextBox64"/>
          <p:cNvSpPr txBox="1">
            <a:spLocks noChangeArrowheads="1"/>
          </p:cNvSpPr>
          <p:nvPr/>
        </p:nvSpPr>
        <p:spPr bwMode="white">
          <a:xfrm>
            <a:off x="412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Edge-Management</a:t>
            </a:r>
          </a:p>
        </p:txBody>
      </p:sp>
      <p:pic>
        <p:nvPicPr>
          <p:cNvPr id="65" name="Picture 65"/>
          <p:cNvPicPr>
            <a:picLocks noChangeAspect="1"/>
          </p:cNvPicPr>
          <p:nvPr/>
        </p:nvPicPr>
        <p:blipFill>
          <a:blip r:embed="rId64">
            <a:lum/>
            <a:extLst>
              <a:ext uri="{96DAC541-7B7A-43D3-8B79-37D633B846F1}">
                <asvg:svgBlip xmlns:asvg="http://schemas.microsoft.com/office/drawing/2016/SVG/main" r:embed="rId65"/>
              </a:ext>
            </a:extLst>
          </a:blip>
          <a:srcRect/>
          <a:stretch>
            <a:fillRect/>
          </a:stretch>
        </p:blipFill>
        <p:spPr bwMode="white">
          <a:xfrm>
            <a:off x="5715000" y="4445000"/>
            <a:ext cx="635000" cy="635000"/>
          </a:xfrm>
          <a:prstGeom prst="rect">
            <a:avLst/>
          </a:prstGeom>
          <a:ln>
            <a:headEnd type="none"/>
            <a:tailEnd type="none"/>
          </a:ln>
        </p:spPr>
      </p:pic>
      <p:sp>
        <p:nvSpPr>
          <p:cNvPr id="66" name="TextBox66"/>
          <p:cNvSpPr txBox="1">
            <a:spLocks noChangeArrowheads="1"/>
          </p:cNvSpPr>
          <p:nvPr/>
        </p:nvSpPr>
        <p:spPr bwMode="white">
          <a:xfrm>
            <a:off x="539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Instance-Pools</a:t>
            </a:r>
          </a:p>
        </p:txBody>
      </p:sp>
      <p:pic>
        <p:nvPicPr>
          <p:cNvPr id="67" name="Picture 67"/>
          <p:cNvPicPr>
            <a:picLocks noChangeAspect="1"/>
          </p:cNvPicPr>
          <p:nvPr/>
        </p:nvPicPr>
        <p:blipFill>
          <a:blip r:embed="rId66">
            <a:lum/>
            <a:extLst>
              <a:ext uri="{96DAC541-7B7A-43D3-8B79-37D633B846F1}">
                <asvg:svgBlip xmlns:asvg="http://schemas.microsoft.com/office/drawing/2016/SVG/main" r:embed="rId67"/>
              </a:ext>
            </a:extLst>
          </a:blip>
          <a:srcRect/>
          <a:stretch>
            <a:fillRect/>
          </a:stretch>
        </p:blipFill>
        <p:spPr bwMode="white">
          <a:xfrm>
            <a:off x="6985000" y="4445000"/>
            <a:ext cx="635000" cy="635000"/>
          </a:xfrm>
          <a:prstGeom prst="rect">
            <a:avLst/>
          </a:prstGeom>
          <a:ln>
            <a:headEnd type="none"/>
            <a:tailEnd type="none"/>
          </a:ln>
        </p:spPr>
      </p:pic>
      <p:sp>
        <p:nvSpPr>
          <p:cNvPr id="68" name="TextBox68"/>
          <p:cNvSpPr txBox="1">
            <a:spLocks noChangeArrowheads="1"/>
          </p:cNvSpPr>
          <p:nvPr/>
        </p:nvSpPr>
        <p:spPr bwMode="white">
          <a:xfrm>
            <a:off x="666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Azure-Sphere</a:t>
            </a:r>
          </a:p>
        </p:txBody>
      </p:sp>
      <p:pic>
        <p:nvPicPr>
          <p:cNvPr id="69" name="Picture 69"/>
          <p:cNvPicPr>
            <a:picLocks noChangeAspect="1"/>
          </p:cNvPicPr>
          <p:nvPr/>
        </p:nvPicPr>
        <p:blipFill>
          <a:blip r:embed="rId68">
            <a:lum/>
            <a:extLst>
              <a:ext uri="{96DAC541-7B7A-43D3-8B79-37D633B846F1}">
                <asvg:svgBlip xmlns:asvg="http://schemas.microsoft.com/office/drawing/2016/SVG/main" r:embed="rId69"/>
              </a:ext>
            </a:extLst>
          </a:blip>
          <a:srcRect/>
          <a:stretch>
            <a:fillRect/>
          </a:stretch>
        </p:blipFill>
        <p:spPr bwMode="white">
          <a:xfrm>
            <a:off x="8255000" y="4445000"/>
            <a:ext cx="635000" cy="635000"/>
          </a:xfrm>
          <a:prstGeom prst="rect">
            <a:avLst/>
          </a:prstGeom>
          <a:ln>
            <a:headEnd type="none"/>
            <a:tailEnd type="none"/>
          </a:ln>
        </p:spPr>
      </p:pic>
      <p:sp>
        <p:nvSpPr>
          <p:cNvPr id="70" name="TextBox70"/>
          <p:cNvSpPr txBox="1">
            <a:spLocks noChangeArrowheads="1"/>
          </p:cNvSpPr>
          <p:nvPr/>
        </p:nvSpPr>
        <p:spPr bwMode="white">
          <a:xfrm>
            <a:off x="793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App-Registrations</a:t>
            </a:r>
          </a:p>
        </p:txBody>
      </p:sp>
      <p:pic>
        <p:nvPicPr>
          <p:cNvPr id="71" name="Picture 71"/>
          <p:cNvPicPr>
            <a:picLocks noChangeAspect="1"/>
          </p:cNvPicPr>
          <p:nvPr/>
        </p:nvPicPr>
        <p:blipFill>
          <a:blip r:embed="rId70">
            <a:lum/>
            <a:extLst>
              <a:ext uri="{96DAC541-7B7A-43D3-8B79-37D633B846F1}">
                <asvg:svgBlip xmlns:asvg="http://schemas.microsoft.com/office/drawing/2016/SVG/main" r:embed="rId71"/>
              </a:ext>
            </a:extLst>
          </a:blip>
          <a:srcRect/>
          <a:stretch>
            <a:fillRect/>
          </a:stretch>
        </p:blipFill>
        <p:spPr bwMode="white">
          <a:xfrm>
            <a:off x="9525000" y="4445000"/>
            <a:ext cx="635000" cy="635000"/>
          </a:xfrm>
          <a:prstGeom prst="rect">
            <a:avLst/>
          </a:prstGeom>
          <a:ln>
            <a:headEnd type="none"/>
            <a:tailEnd type="none"/>
          </a:ln>
        </p:spPr>
      </p:pic>
      <p:sp>
        <p:nvSpPr>
          <p:cNvPr id="72" name="TextBox72"/>
          <p:cNvSpPr txBox="1">
            <a:spLocks noChangeArrowheads="1"/>
          </p:cNvSpPr>
          <p:nvPr/>
        </p:nvSpPr>
        <p:spPr bwMode="white">
          <a:xfrm>
            <a:off x="920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Exchange-On-Premises-Access</a:t>
            </a:r>
          </a:p>
        </p:txBody>
      </p:sp>
      <p:pic>
        <p:nvPicPr>
          <p:cNvPr id="73" name="Picture 73"/>
          <p:cNvPicPr>
            <a:picLocks noChangeAspect="1"/>
          </p:cNvPicPr>
          <p:nvPr/>
        </p:nvPicPr>
        <p:blipFill>
          <a:blip r:embed="rId72">
            <a:lum/>
            <a:extLst>
              <a:ext uri="{96DAC541-7B7A-43D3-8B79-37D633B846F1}">
                <asvg:svgBlip xmlns:asvg="http://schemas.microsoft.com/office/drawing/2016/SVG/main" r:embed="rId73"/>
              </a:ext>
            </a:extLst>
          </a:blip>
          <a:srcRect/>
          <a:stretch>
            <a:fillRect/>
          </a:stretch>
        </p:blipFill>
        <p:spPr bwMode="white">
          <a:xfrm>
            <a:off x="10795000" y="4445000"/>
            <a:ext cx="635000" cy="635000"/>
          </a:xfrm>
          <a:prstGeom prst="rect">
            <a:avLst/>
          </a:prstGeom>
          <a:ln>
            <a:headEnd type="none"/>
            <a:tailEnd type="none"/>
          </a:ln>
        </p:spPr>
      </p:pic>
      <p:sp>
        <p:nvSpPr>
          <p:cNvPr id="74" name="TextBox74"/>
          <p:cNvSpPr txBox="1">
            <a:spLocks noChangeArrowheads="1"/>
          </p:cNvSpPr>
          <p:nvPr/>
        </p:nvSpPr>
        <p:spPr bwMode="white">
          <a:xfrm>
            <a:off x="1047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WAC</a:t>
            </a:r>
          </a:p>
        </p:txBody>
      </p:sp>
      <p:pic>
        <p:nvPicPr>
          <p:cNvPr id="75" name="Picture 75"/>
          <p:cNvPicPr>
            <a:picLocks noChangeAspect="1"/>
          </p:cNvPicPr>
          <p:nvPr/>
        </p:nvPicPr>
        <p:blipFill>
          <a:blip r:embed="rId74">
            <a:lum/>
            <a:extLst>
              <a:ext uri="{96DAC541-7B7A-43D3-8B79-37D633B846F1}">
                <asvg:svgBlip xmlns:asvg="http://schemas.microsoft.com/office/drawing/2016/SVG/main" r:embed="rId75"/>
              </a:ext>
            </a:extLst>
          </a:blip>
          <a:srcRect/>
          <a:stretch>
            <a:fillRect/>
          </a:stretch>
        </p:blipFill>
        <p:spPr bwMode="white">
          <a:xfrm>
            <a:off x="635000" y="5715000"/>
            <a:ext cx="635000" cy="635000"/>
          </a:xfrm>
          <a:prstGeom prst="rect">
            <a:avLst/>
          </a:prstGeom>
          <a:ln>
            <a:headEnd type="none"/>
            <a:tailEnd type="none"/>
          </a:ln>
        </p:spPr>
      </p:pic>
      <p:sp>
        <p:nvSpPr>
          <p:cNvPr id="76" name="TextBox76"/>
          <p:cNvSpPr txBox="1">
            <a:spLocks noChangeArrowheads="1"/>
          </p:cNvSpPr>
          <p:nvPr/>
        </p:nvSpPr>
        <p:spPr bwMode="white">
          <a:xfrm>
            <a:off x="31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AzureAttestation</a:t>
            </a:r>
          </a:p>
        </p:txBody>
      </p:sp>
      <p:pic>
        <p:nvPicPr>
          <p:cNvPr id="77" name="Picture 77"/>
          <p:cNvPicPr>
            <a:picLocks noChangeAspect="1"/>
          </p:cNvPicPr>
          <p:nvPr/>
        </p:nvPicPr>
        <p:blipFill>
          <a:blip r:embed="rId76">
            <a:lum/>
            <a:extLst>
              <a:ext uri="{96DAC541-7B7A-43D3-8B79-37D633B846F1}">
                <asvg:svgBlip xmlns:asvg="http://schemas.microsoft.com/office/drawing/2016/SVG/main" r:embed="rId77"/>
              </a:ext>
            </a:extLst>
          </a:blip>
          <a:srcRect/>
          <a:stretch>
            <a:fillRect/>
          </a:stretch>
        </p:blipFill>
        <p:spPr bwMode="white">
          <a:xfrm>
            <a:off x="1905000" y="5715000"/>
            <a:ext cx="635000" cy="635000"/>
          </a:xfrm>
          <a:prstGeom prst="rect">
            <a:avLst/>
          </a:prstGeom>
          <a:ln>
            <a:headEnd type="none"/>
            <a:tailEnd type="none"/>
          </a:ln>
        </p:spPr>
      </p:pic>
      <p:sp>
        <p:nvSpPr>
          <p:cNvPr id="78" name="TextBox78"/>
          <p:cNvSpPr txBox="1">
            <a:spLocks noChangeArrowheads="1"/>
          </p:cNvSpPr>
          <p:nvPr/>
        </p:nvSpPr>
        <p:spPr bwMode="white">
          <a:xfrm>
            <a:off x="158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RTOS</a:t>
            </a:r>
          </a:p>
        </p:txBody>
      </p:sp>
      <p:pic>
        <p:nvPicPr>
          <p:cNvPr id="79" name="Picture 79"/>
          <p:cNvPicPr>
            <a:picLocks noChangeAspect="1"/>
          </p:cNvPicPr>
          <p:nvPr/>
        </p:nvPicPr>
        <p:blipFill>
          <a:blip r:embed="rId78">
            <a:lum/>
            <a:extLst>
              <a:ext uri="{96DAC541-7B7A-43D3-8B79-37D633B846F1}">
                <asvg:svgBlip xmlns:asvg="http://schemas.microsoft.com/office/drawing/2016/SVG/main" r:embed="rId79"/>
              </a:ext>
            </a:extLst>
          </a:blip>
          <a:srcRect/>
          <a:stretch>
            <a:fillRect/>
          </a:stretch>
        </p:blipFill>
        <p:spPr bwMode="white">
          <a:xfrm>
            <a:off x="3175000" y="5715000"/>
            <a:ext cx="635000" cy="635000"/>
          </a:xfrm>
          <a:prstGeom prst="rect">
            <a:avLst/>
          </a:prstGeom>
          <a:ln>
            <a:headEnd type="none"/>
            <a:tailEnd type="none"/>
          </a:ln>
        </p:spPr>
      </p:pic>
      <p:sp>
        <p:nvSpPr>
          <p:cNvPr id="80" name="TextBox80"/>
          <p:cNvSpPr txBox="1">
            <a:spLocks noChangeArrowheads="1"/>
          </p:cNvSpPr>
          <p:nvPr/>
        </p:nvSpPr>
        <p:spPr bwMode="white">
          <a:xfrm>
            <a:off x="285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Web-Jobs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POWER PLATFORM</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AIBuilder</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Dataverse</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PowerApps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PowerAutomate</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PowerBI</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PowerFx</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PowerPages</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PowerPlatform</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PowerVirtualAgents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SECURITY</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Detonation</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Microsoft-Defender-for-IoT</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Azure-AD-Privleged-Identity-Management</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Microsoft-Defender-EASM</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Identity-Secure-Score</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Azure-AD-Risky-Signins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Azure-AD-Risky-Users</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Azure-AD-Authentication-Methods</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Multifactor-Authentication</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Azure-Information-Protection</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Azure-AD-Identity-Protection</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Conditional-Access</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Microsoft-Defender-for-Cloud</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Application-Security-Groups</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Key-Vaults</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Azure-Sentinel</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User-Settings</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ExtendedSecurityUpdates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STORAGE</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Recovery-Services-Vaults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Azure-Databox-Gateway</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Azure-HCP-Cache</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Storage-Accounts</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Storage-Accounts-(Classic)</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StorSimple-Device-Managers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Data-Lake-Storage-Gen1</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Storage-Explorer</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StorSimple-Data-Managers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Storage-Sync-Services</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Data-Box</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Azure-Stack-Edge</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Azure-NetApp-Files</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Data-Share-Invitations</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Data-Shares</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Import-Export-Jobs</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Azure-Fileshares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WEB</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App-Service-Plans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App-Service-Certificates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App-Service-Domains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Static-Apps</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API-Center</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Power-Platform</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App-Space</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App-Services</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API-Management-Services</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Cognitive-Search</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App-Service-Environments</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API-Connections</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SignalR</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Notification-Hub-Namespaces</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Front-Door-and-CDN-Profiles</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Cognitive-Services</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Azure-Media-Service</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Azure-Spring-Apps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APP SERVICES</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App-Service-Plans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App-Service-Certificates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App-Service-Domains</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CDN-Profiles</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Cognitive-Search</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Notification-Hubs</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App-Service-Environments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AZURE ECOSYSTEM</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Collaborative-Service</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Applens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Azure-Hybrid-Center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AZURE STACK</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Multi-Tenancy</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Infrastructure-Backup</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Capacity</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Offers</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User-Subscriptions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Plans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Updates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BLOCKCHAIN</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Blockchain-Applications</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Outbound-Connection</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Azure-Blockchain-Service</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Azure-Token-Service</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ABS-Member</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Consortium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2"/>
          <p:cNvSpPr txBox="1">
            <a:spLocks noChangeArrowheads="1"/>
          </p:cNvSpPr>
          <p:nvPr/>
        </p:nvSpPr>
        <p:spPr bwMode="white">
          <a:xfrm>
            <a:off x="0" y="0"/>
            <a:ext cx="12192000" cy="279400"/>
          </a:xfrm>
          <a:prstGeom prst="rect">
            <a:avLst/>
          </a:prstGeom>
          <a:solidFill>
            <a:srgbClr val="F0F8FF"/>
          </a:solidFill>
          <a:ln>
            <a:headEnd type="none"/>
            <a:tailEnd type="none"/>
          </a:ln>
        </p:spPr>
        <p:txBody>
          <a:bodyPr wrap="square">
            <a:spAutoFit/>
          </a:bodyPr>
          <a:lstStyle/>
          <a:p>
            <a:pPr marL="101600" defTabSz="914400"/>
            <a:r>
              <a:rPr sz="1200" b="1" dirty="0">
                <a:latin typeface="Roboto"/>
                <a:ea typeface="Roboto"/>
                <a:cs typeface="Roboto"/>
              </a:rPr>
              <a:t>COMPUTE</a:t>
            </a:r>
          </a:p>
        </p:txBody>
      </p:sp>
      <p:pic>
        <p:nvPicPr>
          <p:cNvPr id="3" name="Picture 3"/>
          <p:cNvPicPr>
            <a:picLocks noChangeAspect="1"/>
          </p:cNvPicPr>
          <p:nvPr/>
        </p:nvPicPr>
        <p:blipFill>
          <a:blip r:embed="rId2">
            <a:lum/>
            <a:extLst>
              <a:ext uri="{96DAC541-7B7A-43D3-8B79-37D633B846F1}">
                <asvg:svgBlip xmlns:asvg="http://schemas.microsoft.com/office/drawing/2016/SVG/main" r:embed="rId3"/>
              </a:ext>
            </a:extLst>
          </a:blip>
          <a:srcRect/>
          <a:stretch>
            <a:fillRect/>
          </a:stretch>
        </p:blipFill>
        <p:spPr bwMode="white">
          <a:xfrm>
            <a:off x="635000" y="635000"/>
            <a:ext cx="635000" cy="635000"/>
          </a:xfrm>
          <a:prstGeom prst="rect">
            <a:avLst/>
          </a:prstGeom>
          <a:ln>
            <a:headEnd type="none"/>
            <a:tailEnd type="none"/>
          </a:ln>
        </p:spPr>
      </p:pic>
      <p:sp>
        <p:nvSpPr>
          <p:cNvPr id="4" name="TextBox4"/>
          <p:cNvSpPr txBox="1">
            <a:spLocks noChangeArrowheads="1"/>
          </p:cNvSpPr>
          <p:nvPr/>
        </p:nvSpPr>
        <p:spPr bwMode="white">
          <a:xfrm>
            <a:off x="31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Maintenance-Configuration</a:t>
            </a:r>
          </a:p>
        </p:txBody>
      </p:sp>
      <p:pic>
        <p:nvPicPr>
          <p:cNvPr id="5" name="Picture 5"/>
          <p:cNvPicPr>
            <a:picLocks noChangeAspect="1"/>
          </p:cNvPicPr>
          <p:nvPr/>
        </p:nvPicPr>
        <p:blipFill>
          <a:blip r:embed="rId4">
            <a:lum/>
            <a:extLst>
              <a:ext uri="{96DAC541-7B7A-43D3-8B79-37D633B846F1}">
                <asvg:svgBlip xmlns:asvg="http://schemas.microsoft.com/office/drawing/2016/SVG/main" r:embed="rId5"/>
              </a:ext>
            </a:extLst>
          </a:blip>
          <a:srcRect/>
          <a:stretch>
            <a:fillRect/>
          </a:stretch>
        </p:blipFill>
        <p:spPr bwMode="white">
          <a:xfrm>
            <a:off x="1905000" y="635000"/>
            <a:ext cx="635000" cy="635000"/>
          </a:xfrm>
          <a:prstGeom prst="rect">
            <a:avLst/>
          </a:prstGeom>
          <a:ln>
            <a:headEnd type="none"/>
            <a:tailEnd type="none"/>
          </a:ln>
        </p:spPr>
      </p:pic>
      <p:sp>
        <p:nvSpPr>
          <p:cNvPr id="6" name="TextBox6"/>
          <p:cNvSpPr txBox="1">
            <a:spLocks noChangeArrowheads="1"/>
          </p:cNvSpPr>
          <p:nvPr/>
        </p:nvSpPr>
        <p:spPr bwMode="white">
          <a:xfrm>
            <a:off x="158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Host-Pools</a:t>
            </a:r>
          </a:p>
        </p:txBody>
      </p:sp>
      <p:pic>
        <p:nvPicPr>
          <p:cNvPr id="7" name="Picture 7"/>
          <p:cNvPicPr>
            <a:picLocks noChangeAspect="1"/>
          </p:cNvPicPr>
          <p:nvPr/>
        </p:nvPicPr>
        <p:blipFill>
          <a:blip r:embed="rId6">
            <a:lum/>
            <a:extLst>
              <a:ext uri="{96DAC541-7B7A-43D3-8B79-37D633B846F1}">
                <asvg:svgBlip xmlns:asvg="http://schemas.microsoft.com/office/drawing/2016/SVG/main" r:embed="rId7"/>
              </a:ext>
            </a:extLst>
          </a:blip>
          <a:srcRect/>
          <a:stretch>
            <a:fillRect/>
          </a:stretch>
        </p:blipFill>
        <p:spPr bwMode="white">
          <a:xfrm>
            <a:off x="3175000" y="635000"/>
            <a:ext cx="635000" cy="635000"/>
          </a:xfrm>
          <a:prstGeom prst="rect">
            <a:avLst/>
          </a:prstGeom>
          <a:ln>
            <a:headEnd type="none"/>
            <a:tailEnd type="none"/>
          </a:ln>
        </p:spPr>
      </p:pic>
      <p:sp>
        <p:nvSpPr>
          <p:cNvPr id="8" name="TextBox8"/>
          <p:cNvSpPr txBox="1">
            <a:spLocks noChangeArrowheads="1"/>
          </p:cNvSpPr>
          <p:nvPr/>
        </p:nvSpPr>
        <p:spPr bwMode="white">
          <a:xfrm>
            <a:off x="285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Application-Group</a:t>
            </a:r>
          </a:p>
        </p:txBody>
      </p:sp>
      <p:pic>
        <p:nvPicPr>
          <p:cNvPr id="9" name="Picture 9"/>
          <p:cNvPicPr>
            <a:picLocks noChangeAspect="1"/>
          </p:cNvPicPr>
          <p:nvPr/>
        </p:nvPicPr>
        <p:blipFill>
          <a:blip r:embed="rId8">
            <a:lum/>
            <a:extLst>
              <a:ext uri="{96DAC541-7B7A-43D3-8B79-37D633B846F1}">
                <asvg:svgBlip xmlns:asvg="http://schemas.microsoft.com/office/drawing/2016/SVG/main" r:embed="rId9"/>
              </a:ext>
            </a:extLst>
          </a:blip>
          <a:srcRect/>
          <a:stretch>
            <a:fillRect/>
          </a:stretch>
        </p:blipFill>
        <p:spPr bwMode="white">
          <a:xfrm>
            <a:off x="4445000" y="635000"/>
            <a:ext cx="635000" cy="635000"/>
          </a:xfrm>
          <a:prstGeom prst="rect">
            <a:avLst/>
          </a:prstGeom>
          <a:ln>
            <a:headEnd type="none"/>
            <a:tailEnd type="none"/>
          </a:ln>
        </p:spPr>
      </p:pic>
      <p:sp>
        <p:nvSpPr>
          <p:cNvPr id="10" name="TextBox10"/>
          <p:cNvSpPr txBox="1">
            <a:spLocks noChangeArrowheads="1"/>
          </p:cNvSpPr>
          <p:nvPr/>
        </p:nvSpPr>
        <p:spPr bwMode="white">
          <a:xfrm>
            <a:off x="412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Workspaces</a:t>
            </a:r>
          </a:p>
        </p:txBody>
      </p:sp>
      <p:pic>
        <p:nvPicPr>
          <p:cNvPr id="11" name="Picture 11"/>
          <p:cNvPicPr>
            <a:picLocks noChangeAspect="1"/>
          </p:cNvPicPr>
          <p:nvPr/>
        </p:nvPicPr>
        <p:blipFill>
          <a:blip r:embed="rId10">
            <a:lum/>
            <a:extLst>
              <a:ext uri="{96DAC541-7B7A-43D3-8B79-37D633B846F1}">
                <asvg:svgBlip xmlns:asvg="http://schemas.microsoft.com/office/drawing/2016/SVG/main" r:embed="rId11"/>
              </a:ext>
            </a:extLst>
          </a:blip>
          <a:srcRect/>
          <a:stretch>
            <a:fillRect/>
          </a:stretch>
        </p:blipFill>
        <p:spPr bwMode="white">
          <a:xfrm>
            <a:off x="5715000" y="635000"/>
            <a:ext cx="635000" cy="635000"/>
          </a:xfrm>
          <a:prstGeom prst="rect">
            <a:avLst/>
          </a:prstGeom>
          <a:ln>
            <a:headEnd type="none"/>
            <a:tailEnd type="none"/>
          </a:ln>
        </p:spPr>
      </p:pic>
      <p:sp>
        <p:nvSpPr>
          <p:cNvPr id="12" name="TextBox12"/>
          <p:cNvSpPr txBox="1">
            <a:spLocks noChangeArrowheads="1"/>
          </p:cNvSpPr>
          <p:nvPr/>
        </p:nvSpPr>
        <p:spPr bwMode="white">
          <a:xfrm>
            <a:off x="539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Disk-Encryption-Sets</a:t>
            </a:r>
          </a:p>
        </p:txBody>
      </p:sp>
      <p:pic>
        <p:nvPicPr>
          <p:cNvPr id="13" name="Picture 13"/>
          <p:cNvPicPr>
            <a:picLocks noChangeAspect="1"/>
          </p:cNvPicPr>
          <p:nvPr/>
        </p:nvPicPr>
        <p:blipFill>
          <a:blip r:embed="rId12">
            <a:lum/>
            <a:extLst>
              <a:ext uri="{96DAC541-7B7A-43D3-8B79-37D633B846F1}">
                <asvg:svgBlip xmlns:asvg="http://schemas.microsoft.com/office/drawing/2016/SVG/main" r:embed="rId13"/>
              </a:ext>
            </a:extLst>
          </a:blip>
          <a:srcRect/>
          <a:stretch>
            <a:fillRect/>
          </a:stretch>
        </p:blipFill>
        <p:spPr bwMode="white">
          <a:xfrm>
            <a:off x="6985000" y="635000"/>
            <a:ext cx="635000" cy="635000"/>
          </a:xfrm>
          <a:prstGeom prst="rect">
            <a:avLst/>
          </a:prstGeom>
          <a:ln>
            <a:headEnd type="none"/>
            <a:tailEnd type="none"/>
          </a:ln>
        </p:spPr>
      </p:pic>
      <p:sp>
        <p:nvSpPr>
          <p:cNvPr id="14" name="TextBox14"/>
          <p:cNvSpPr txBox="1">
            <a:spLocks noChangeArrowheads="1"/>
          </p:cNvSpPr>
          <p:nvPr/>
        </p:nvSpPr>
        <p:spPr bwMode="white">
          <a:xfrm>
            <a:off x="666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Workspaces</a:t>
            </a:r>
          </a:p>
        </p:txBody>
      </p:sp>
      <p:pic>
        <p:nvPicPr>
          <p:cNvPr id="15" name="Picture 15"/>
          <p:cNvPicPr>
            <a:picLocks noChangeAspect="1"/>
          </p:cNvPicPr>
          <p:nvPr/>
        </p:nvPicPr>
        <p:blipFill>
          <a:blip r:embed="rId14">
            <a:lum/>
            <a:extLst>
              <a:ext uri="{96DAC541-7B7A-43D3-8B79-37D633B846F1}">
                <asvg:svgBlip xmlns:asvg="http://schemas.microsoft.com/office/drawing/2016/SVG/main" r:embed="rId15"/>
              </a:ext>
            </a:extLst>
          </a:blip>
          <a:srcRect/>
          <a:stretch>
            <a:fillRect/>
          </a:stretch>
        </p:blipFill>
        <p:spPr bwMode="white">
          <a:xfrm>
            <a:off x="8255000" y="635000"/>
            <a:ext cx="635000" cy="635000"/>
          </a:xfrm>
          <a:prstGeom prst="rect">
            <a:avLst/>
          </a:prstGeom>
          <a:ln>
            <a:headEnd type="none"/>
            <a:tailEnd type="none"/>
          </a:ln>
        </p:spPr>
      </p:pic>
      <p:sp>
        <p:nvSpPr>
          <p:cNvPr id="16" name="TextBox16"/>
          <p:cNvSpPr txBox="1">
            <a:spLocks noChangeArrowheads="1"/>
          </p:cNvSpPr>
          <p:nvPr/>
        </p:nvSpPr>
        <p:spPr bwMode="white">
          <a:xfrm>
            <a:off x="793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Automanaged-VM</a:t>
            </a:r>
          </a:p>
        </p:txBody>
      </p:sp>
      <p:pic>
        <p:nvPicPr>
          <p:cNvPr id="17" name="Picture 17"/>
          <p:cNvPicPr>
            <a:picLocks noChangeAspect="1"/>
          </p:cNvPicPr>
          <p:nvPr/>
        </p:nvPicPr>
        <p:blipFill>
          <a:blip r:embed="rId16">
            <a:lum/>
            <a:extLst>
              <a:ext uri="{96DAC541-7B7A-43D3-8B79-37D633B846F1}">
                <asvg:svgBlip xmlns:asvg="http://schemas.microsoft.com/office/drawing/2016/SVG/main" r:embed="rId17"/>
              </a:ext>
            </a:extLst>
          </a:blip>
          <a:srcRect/>
          <a:stretch>
            <a:fillRect/>
          </a:stretch>
        </p:blipFill>
        <p:spPr bwMode="white">
          <a:xfrm>
            <a:off x="9525000" y="635000"/>
            <a:ext cx="635000" cy="635000"/>
          </a:xfrm>
          <a:prstGeom prst="rect">
            <a:avLst/>
          </a:prstGeom>
          <a:ln>
            <a:headEnd type="none"/>
            <a:tailEnd type="none"/>
          </a:ln>
        </p:spPr>
      </p:pic>
      <p:sp>
        <p:nvSpPr>
          <p:cNvPr id="18" name="TextBox18"/>
          <p:cNvSpPr txBox="1">
            <a:spLocks noChangeArrowheads="1"/>
          </p:cNvSpPr>
          <p:nvPr/>
        </p:nvSpPr>
        <p:spPr bwMode="white">
          <a:xfrm>
            <a:off x="920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Managed-Service-Fabric</a:t>
            </a:r>
          </a:p>
        </p:txBody>
      </p:sp>
      <p:pic>
        <p:nvPicPr>
          <p:cNvPr id="19" name="Picture 19"/>
          <p:cNvPicPr>
            <a:picLocks noChangeAspect="1"/>
          </p:cNvPicPr>
          <p:nvPr/>
        </p:nvPicPr>
        <p:blipFill>
          <a:blip r:embed="rId18">
            <a:lum/>
            <a:extLst>
              <a:ext uri="{96DAC541-7B7A-43D3-8B79-37D633B846F1}">
                <asvg:svgBlip xmlns:asvg="http://schemas.microsoft.com/office/drawing/2016/SVG/main" r:embed="rId19"/>
              </a:ext>
            </a:extLst>
          </a:blip>
          <a:srcRect/>
          <a:stretch>
            <a:fillRect/>
          </a:stretch>
        </p:blipFill>
        <p:spPr bwMode="white">
          <a:xfrm>
            <a:off x="10795000" y="635000"/>
            <a:ext cx="635000" cy="635000"/>
          </a:xfrm>
          <a:prstGeom prst="rect">
            <a:avLst/>
          </a:prstGeom>
          <a:ln>
            <a:headEnd type="none"/>
            <a:tailEnd type="none"/>
          </a:ln>
        </p:spPr>
      </p:pic>
      <p:sp>
        <p:nvSpPr>
          <p:cNvPr id="20" name="TextBox20"/>
          <p:cNvSpPr txBox="1">
            <a:spLocks noChangeArrowheads="1"/>
          </p:cNvSpPr>
          <p:nvPr/>
        </p:nvSpPr>
        <p:spPr bwMode="white">
          <a:xfrm>
            <a:off x="10477500" y="139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Metrics-Advisor</a:t>
            </a:r>
          </a:p>
        </p:txBody>
      </p:sp>
      <p:pic>
        <p:nvPicPr>
          <p:cNvPr id="21" name="Picture 21"/>
          <p:cNvPicPr>
            <a:picLocks noChangeAspect="1"/>
          </p:cNvPicPr>
          <p:nvPr/>
        </p:nvPicPr>
        <p:blipFill>
          <a:blip r:embed="rId20">
            <a:lum/>
            <a:extLst>
              <a:ext uri="{96DAC541-7B7A-43D3-8B79-37D633B846F1}">
                <asvg:svgBlip xmlns:asvg="http://schemas.microsoft.com/office/drawing/2016/SVG/main" r:embed="rId21"/>
              </a:ext>
            </a:extLst>
          </a:blip>
          <a:srcRect/>
          <a:stretch>
            <a:fillRect/>
          </a:stretch>
        </p:blipFill>
        <p:spPr bwMode="white">
          <a:xfrm>
            <a:off x="635000" y="1905000"/>
            <a:ext cx="635000" cy="635000"/>
          </a:xfrm>
          <a:prstGeom prst="rect">
            <a:avLst/>
          </a:prstGeom>
          <a:ln>
            <a:headEnd type="none"/>
            <a:tailEnd type="none"/>
          </a:ln>
        </p:spPr>
      </p:pic>
      <p:sp>
        <p:nvSpPr>
          <p:cNvPr id="22" name="TextBox22"/>
          <p:cNvSpPr txBox="1">
            <a:spLocks noChangeArrowheads="1"/>
          </p:cNvSpPr>
          <p:nvPr/>
        </p:nvSpPr>
        <p:spPr bwMode="white">
          <a:xfrm>
            <a:off x="31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Image-Templates</a:t>
            </a:r>
          </a:p>
        </p:txBody>
      </p:sp>
      <p:pic>
        <p:nvPicPr>
          <p:cNvPr id="23" name="Picture 23"/>
          <p:cNvPicPr>
            <a:picLocks noChangeAspect="1"/>
          </p:cNvPicPr>
          <p:nvPr/>
        </p:nvPicPr>
        <p:blipFill>
          <a:blip r:embed="rId22">
            <a:lum/>
            <a:extLst>
              <a:ext uri="{96DAC541-7B7A-43D3-8B79-37D633B846F1}">
                <asvg:svgBlip xmlns:asvg="http://schemas.microsoft.com/office/drawing/2016/SVG/main" r:embed="rId23"/>
              </a:ext>
            </a:extLst>
          </a:blip>
          <a:srcRect/>
          <a:stretch>
            <a:fillRect/>
          </a:stretch>
        </p:blipFill>
        <p:spPr bwMode="white">
          <a:xfrm>
            <a:off x="1905000" y="1905000"/>
            <a:ext cx="635000" cy="635000"/>
          </a:xfrm>
          <a:prstGeom prst="rect">
            <a:avLst/>
          </a:prstGeom>
          <a:ln>
            <a:headEnd type="none"/>
            <a:tailEnd type="none"/>
          </a:ln>
        </p:spPr>
      </p:pic>
      <p:sp>
        <p:nvSpPr>
          <p:cNvPr id="24" name="TextBox24"/>
          <p:cNvSpPr txBox="1">
            <a:spLocks noChangeArrowheads="1"/>
          </p:cNvSpPr>
          <p:nvPr/>
        </p:nvSpPr>
        <p:spPr bwMode="white">
          <a:xfrm>
            <a:off x="158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Restore-Points</a:t>
            </a:r>
          </a:p>
        </p:txBody>
      </p:sp>
      <p:pic>
        <p:nvPicPr>
          <p:cNvPr id="25" name="Picture 25"/>
          <p:cNvPicPr>
            <a:picLocks noChangeAspect="1"/>
          </p:cNvPicPr>
          <p:nvPr/>
        </p:nvPicPr>
        <p:blipFill>
          <a:blip r:embed="rId24">
            <a:lum/>
            <a:extLst>
              <a:ext uri="{96DAC541-7B7A-43D3-8B79-37D633B846F1}">
                <asvg:svgBlip xmlns:asvg="http://schemas.microsoft.com/office/drawing/2016/SVG/main" r:embed="rId25"/>
              </a:ext>
            </a:extLst>
          </a:blip>
          <a:srcRect/>
          <a:stretch>
            <a:fillRect/>
          </a:stretch>
        </p:blipFill>
        <p:spPr bwMode="white">
          <a:xfrm>
            <a:off x="3175000" y="1905000"/>
            <a:ext cx="635000" cy="635000"/>
          </a:xfrm>
          <a:prstGeom prst="rect">
            <a:avLst/>
          </a:prstGeom>
          <a:ln>
            <a:headEnd type="none"/>
            <a:tailEnd type="none"/>
          </a:ln>
        </p:spPr>
      </p:pic>
      <p:sp>
        <p:nvSpPr>
          <p:cNvPr id="26" name="TextBox26"/>
          <p:cNvSpPr txBox="1">
            <a:spLocks noChangeArrowheads="1"/>
          </p:cNvSpPr>
          <p:nvPr/>
        </p:nvSpPr>
        <p:spPr bwMode="white">
          <a:xfrm>
            <a:off x="285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Restore-Points-Collections</a:t>
            </a:r>
          </a:p>
        </p:txBody>
      </p:sp>
      <p:pic>
        <p:nvPicPr>
          <p:cNvPr id="27" name="Picture 27"/>
          <p:cNvPicPr>
            <a:picLocks noChangeAspect="1"/>
          </p:cNvPicPr>
          <p:nvPr/>
        </p:nvPicPr>
        <p:blipFill>
          <a:blip r:embed="rId26">
            <a:lum/>
            <a:extLst>
              <a:ext uri="{96DAC541-7B7A-43D3-8B79-37D633B846F1}">
                <asvg:svgBlip xmlns:asvg="http://schemas.microsoft.com/office/drawing/2016/SVG/main" r:embed="rId27"/>
              </a:ext>
            </a:extLst>
          </a:blip>
          <a:srcRect/>
          <a:stretch>
            <a:fillRect/>
          </a:stretch>
        </p:blipFill>
        <p:spPr bwMode="white">
          <a:xfrm>
            <a:off x="4445000" y="1905000"/>
            <a:ext cx="635000" cy="635000"/>
          </a:xfrm>
          <a:prstGeom prst="rect">
            <a:avLst/>
          </a:prstGeom>
          <a:ln>
            <a:headEnd type="none"/>
            <a:tailEnd type="none"/>
          </a:ln>
        </p:spPr>
      </p:pic>
      <p:sp>
        <p:nvSpPr>
          <p:cNvPr id="28" name="TextBox28"/>
          <p:cNvSpPr txBox="1">
            <a:spLocks noChangeArrowheads="1"/>
          </p:cNvSpPr>
          <p:nvPr/>
        </p:nvSpPr>
        <p:spPr bwMode="white">
          <a:xfrm>
            <a:off x="412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Azure-Compute-Galleries</a:t>
            </a:r>
          </a:p>
        </p:txBody>
      </p:sp>
      <p:pic>
        <p:nvPicPr>
          <p:cNvPr id="29" name="Picture 29"/>
          <p:cNvPicPr>
            <a:picLocks noChangeAspect="1"/>
          </p:cNvPicPr>
          <p:nvPr/>
        </p:nvPicPr>
        <p:blipFill>
          <a:blip r:embed="rId28">
            <a:lum/>
            <a:extLst>
              <a:ext uri="{96DAC541-7B7A-43D3-8B79-37D633B846F1}">
                <asvg:svgBlip xmlns:asvg="http://schemas.microsoft.com/office/drawing/2016/SVG/main" r:embed="rId29"/>
              </a:ext>
            </a:extLst>
          </a:blip>
          <a:srcRect/>
          <a:stretch>
            <a:fillRect/>
          </a:stretch>
        </p:blipFill>
        <p:spPr bwMode="white">
          <a:xfrm>
            <a:off x="5715000" y="1905000"/>
            <a:ext cx="635000" cy="635000"/>
          </a:xfrm>
          <a:prstGeom prst="rect">
            <a:avLst/>
          </a:prstGeom>
          <a:ln>
            <a:headEnd type="none"/>
            <a:tailEnd type="none"/>
          </a:ln>
        </p:spPr>
      </p:pic>
      <p:sp>
        <p:nvSpPr>
          <p:cNvPr id="30" name="TextBox30"/>
          <p:cNvSpPr txBox="1">
            <a:spLocks noChangeArrowheads="1"/>
          </p:cNvSpPr>
          <p:nvPr/>
        </p:nvSpPr>
        <p:spPr bwMode="white">
          <a:xfrm>
            <a:off x="539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Virtual-Machine</a:t>
            </a:r>
          </a:p>
        </p:txBody>
      </p:sp>
      <p:pic>
        <p:nvPicPr>
          <p:cNvPr id="31" name="Picture 31"/>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6985000" y="1905000"/>
            <a:ext cx="635000" cy="635000"/>
          </a:xfrm>
          <a:prstGeom prst="rect">
            <a:avLst/>
          </a:prstGeom>
          <a:ln>
            <a:headEnd type="none"/>
            <a:tailEnd type="none"/>
          </a:ln>
        </p:spPr>
      </p:pic>
      <p:sp>
        <p:nvSpPr>
          <p:cNvPr id="32" name="TextBox32"/>
          <p:cNvSpPr txBox="1">
            <a:spLocks noChangeArrowheads="1"/>
          </p:cNvSpPr>
          <p:nvPr/>
        </p:nvSpPr>
        <p:spPr bwMode="white">
          <a:xfrm>
            <a:off x="666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Kubernetes-Services</a:t>
            </a:r>
          </a:p>
        </p:txBody>
      </p:sp>
      <p:pic>
        <p:nvPicPr>
          <p:cNvPr id="33" name="Picture 33"/>
          <p:cNvPicPr>
            <a:picLocks noChangeAspect="1"/>
          </p:cNvPicPr>
          <p:nvPr/>
        </p:nvPicPr>
        <p:blipFill>
          <a:blip r:embed="rId32">
            <a:lum/>
            <a:extLst>
              <a:ext uri="{96DAC541-7B7A-43D3-8B79-37D633B846F1}">
                <asvg:svgBlip xmlns:asvg="http://schemas.microsoft.com/office/drawing/2016/SVG/main" r:embed="rId33"/>
              </a:ext>
            </a:extLst>
          </a:blip>
          <a:srcRect/>
          <a:stretch>
            <a:fillRect/>
          </a:stretch>
        </p:blipFill>
        <p:spPr bwMode="white">
          <a:xfrm>
            <a:off x="8255000" y="1905000"/>
            <a:ext cx="635000" cy="635000"/>
          </a:xfrm>
          <a:prstGeom prst="rect">
            <a:avLst/>
          </a:prstGeom>
          <a:ln>
            <a:headEnd type="none"/>
            <a:tailEnd type="none"/>
          </a:ln>
        </p:spPr>
      </p:pic>
      <p:sp>
        <p:nvSpPr>
          <p:cNvPr id="34" name="TextBox34"/>
          <p:cNvSpPr txBox="1">
            <a:spLocks noChangeArrowheads="1"/>
          </p:cNvSpPr>
          <p:nvPr/>
        </p:nvSpPr>
        <p:spPr bwMode="white">
          <a:xfrm>
            <a:off x="793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Mesh-Applications</a:t>
            </a:r>
          </a:p>
        </p:txBody>
      </p:sp>
      <p:pic>
        <p:nvPicPr>
          <p:cNvPr id="35" name="Picture 35"/>
          <p:cNvPicPr>
            <a:picLocks noChangeAspect="1"/>
          </p:cNvPicPr>
          <p:nvPr/>
        </p:nvPicPr>
        <p:blipFill>
          <a:blip r:embed="rId34">
            <a:lum/>
            <a:extLst>
              <a:ext uri="{96DAC541-7B7A-43D3-8B79-37D633B846F1}">
                <asvg:svgBlip xmlns:asvg="http://schemas.microsoft.com/office/drawing/2016/SVG/main" r:embed="rId35"/>
              </a:ext>
            </a:extLst>
          </a:blip>
          <a:srcRect/>
          <a:stretch>
            <a:fillRect/>
          </a:stretch>
        </p:blipFill>
        <p:spPr bwMode="white">
          <a:xfrm>
            <a:off x="9525000" y="1905000"/>
            <a:ext cx="635000" cy="635000"/>
          </a:xfrm>
          <a:prstGeom prst="rect">
            <a:avLst/>
          </a:prstGeom>
          <a:ln>
            <a:headEnd type="none"/>
            <a:tailEnd type="none"/>
          </a:ln>
        </p:spPr>
      </p:pic>
      <p:sp>
        <p:nvSpPr>
          <p:cNvPr id="36" name="TextBox36"/>
          <p:cNvSpPr txBox="1">
            <a:spLocks noChangeArrowheads="1"/>
          </p:cNvSpPr>
          <p:nvPr/>
        </p:nvSpPr>
        <p:spPr bwMode="white">
          <a:xfrm>
            <a:off x="920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Availability-Sets</a:t>
            </a:r>
          </a:p>
        </p:txBody>
      </p:sp>
      <p:pic>
        <p:nvPicPr>
          <p:cNvPr id="37" name="Picture 37"/>
          <p:cNvPicPr>
            <a:picLocks noChangeAspect="1"/>
          </p:cNvPicPr>
          <p:nvPr/>
        </p:nvPicPr>
        <p:blipFill>
          <a:blip r:embed="rId36">
            <a:lum/>
            <a:extLst>
              <a:ext uri="{96DAC541-7B7A-43D3-8B79-37D633B846F1}">
                <asvg:svgBlip xmlns:asvg="http://schemas.microsoft.com/office/drawing/2016/SVG/main" r:embed="rId37"/>
              </a:ext>
            </a:extLst>
          </a:blip>
          <a:srcRect/>
          <a:stretch>
            <a:fillRect/>
          </a:stretch>
        </p:blipFill>
        <p:spPr bwMode="white">
          <a:xfrm>
            <a:off x="10795000" y="1905000"/>
            <a:ext cx="635000" cy="635000"/>
          </a:xfrm>
          <a:prstGeom prst="rect">
            <a:avLst/>
          </a:prstGeom>
          <a:ln>
            <a:headEnd type="none"/>
            <a:tailEnd type="none"/>
          </a:ln>
        </p:spPr>
      </p:pic>
      <p:sp>
        <p:nvSpPr>
          <p:cNvPr id="38" name="TextBox38"/>
          <p:cNvSpPr txBox="1">
            <a:spLocks noChangeArrowheads="1"/>
          </p:cNvSpPr>
          <p:nvPr/>
        </p:nvSpPr>
        <p:spPr bwMode="white">
          <a:xfrm>
            <a:off x="10477500" y="266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Disks-Snapshots</a:t>
            </a:r>
          </a:p>
        </p:txBody>
      </p:sp>
      <p:pic>
        <p:nvPicPr>
          <p:cNvPr id="39" name="Picture 39"/>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635000" y="3175000"/>
            <a:ext cx="635000" cy="635000"/>
          </a:xfrm>
          <a:prstGeom prst="rect">
            <a:avLst/>
          </a:prstGeom>
          <a:ln>
            <a:headEnd type="none"/>
            <a:tailEnd type="none"/>
          </a:ln>
        </p:spPr>
      </p:pic>
      <p:sp>
        <p:nvSpPr>
          <p:cNvPr id="40" name="TextBox40"/>
          <p:cNvSpPr txBox="1">
            <a:spLocks noChangeArrowheads="1"/>
          </p:cNvSpPr>
          <p:nvPr/>
        </p:nvSpPr>
        <p:spPr bwMode="white">
          <a:xfrm>
            <a:off x="31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OS-Images-(Classic)</a:t>
            </a:r>
          </a:p>
        </p:txBody>
      </p:sp>
      <p:pic>
        <p:nvPicPr>
          <p:cNvPr id="41" name="Picture 41"/>
          <p:cNvPicPr>
            <a:picLocks noChangeAspect="1"/>
          </p:cNvPicPr>
          <p:nvPr/>
        </p:nvPicPr>
        <p:blipFill>
          <a:blip r:embed="rId40">
            <a:lum/>
            <a:extLst>
              <a:ext uri="{96DAC541-7B7A-43D3-8B79-37D633B846F1}">
                <asvg:svgBlip xmlns:asvg="http://schemas.microsoft.com/office/drawing/2016/SVG/main" r:embed="rId41"/>
              </a:ext>
            </a:extLst>
          </a:blip>
          <a:srcRect/>
          <a:stretch>
            <a:fillRect/>
          </a:stretch>
        </p:blipFill>
        <p:spPr bwMode="white">
          <a:xfrm>
            <a:off x="1905000" y="3175000"/>
            <a:ext cx="635000" cy="635000"/>
          </a:xfrm>
          <a:prstGeom prst="rect">
            <a:avLst/>
          </a:prstGeom>
          <a:ln>
            <a:headEnd type="none"/>
            <a:tailEnd type="none"/>
          </a:ln>
        </p:spPr>
      </p:pic>
      <p:sp>
        <p:nvSpPr>
          <p:cNvPr id="42" name="TextBox42"/>
          <p:cNvSpPr txBox="1">
            <a:spLocks noChangeArrowheads="1"/>
          </p:cNvSpPr>
          <p:nvPr/>
        </p:nvSpPr>
        <p:spPr bwMode="white">
          <a:xfrm>
            <a:off x="158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Virtual-Machines-(Classic)</a:t>
            </a:r>
          </a:p>
        </p:txBody>
      </p:sp>
      <p:pic>
        <p:nvPicPr>
          <p:cNvPr id="43" name="Picture 43"/>
          <p:cNvPicPr>
            <a:picLocks noChangeAspect="1"/>
          </p:cNvPicPr>
          <p:nvPr/>
        </p:nvPicPr>
        <p:blipFill>
          <a:blip r:embed="rId42">
            <a:lum/>
            <a:extLst>
              <a:ext uri="{96DAC541-7B7A-43D3-8B79-37D633B846F1}">
                <asvg:svgBlip xmlns:asvg="http://schemas.microsoft.com/office/drawing/2016/SVG/main" r:embed="rId43"/>
              </a:ext>
            </a:extLst>
          </a:blip>
          <a:srcRect/>
          <a:stretch>
            <a:fillRect/>
          </a:stretch>
        </p:blipFill>
        <p:spPr bwMode="white">
          <a:xfrm>
            <a:off x="3175000" y="3175000"/>
            <a:ext cx="635000" cy="635000"/>
          </a:xfrm>
          <a:prstGeom prst="rect">
            <a:avLst/>
          </a:prstGeom>
          <a:ln>
            <a:headEnd type="none"/>
            <a:tailEnd type="none"/>
          </a:ln>
        </p:spPr>
      </p:pic>
      <p:sp>
        <p:nvSpPr>
          <p:cNvPr id="44" name="TextBox44"/>
          <p:cNvSpPr txBox="1">
            <a:spLocks noChangeArrowheads="1"/>
          </p:cNvSpPr>
          <p:nvPr/>
        </p:nvSpPr>
        <p:spPr bwMode="white">
          <a:xfrm>
            <a:off x="285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Function-Apps</a:t>
            </a:r>
          </a:p>
        </p:txBody>
      </p:sp>
      <p:pic>
        <p:nvPicPr>
          <p:cNvPr id="45" name="Picture 45"/>
          <p:cNvPicPr>
            <a:picLocks noChangeAspect="1"/>
          </p:cNvPicPr>
          <p:nvPr/>
        </p:nvPicPr>
        <p:blipFill>
          <a:blip r:embed="rId44">
            <a:lum/>
            <a:extLst>
              <a:ext uri="{96DAC541-7B7A-43D3-8B79-37D633B846F1}">
                <asvg:svgBlip xmlns:asvg="http://schemas.microsoft.com/office/drawing/2016/SVG/main" r:embed="rId45"/>
              </a:ext>
            </a:extLst>
          </a:blip>
          <a:srcRect/>
          <a:stretch>
            <a:fillRect/>
          </a:stretch>
        </p:blipFill>
        <p:spPr bwMode="white">
          <a:xfrm>
            <a:off x="4445000" y="3175000"/>
            <a:ext cx="635000" cy="635000"/>
          </a:xfrm>
          <a:prstGeom prst="rect">
            <a:avLst/>
          </a:prstGeom>
          <a:ln>
            <a:headEnd type="none"/>
            <a:tailEnd type="none"/>
          </a:ln>
        </p:spPr>
      </p:pic>
      <p:sp>
        <p:nvSpPr>
          <p:cNvPr id="46" name="TextBox46"/>
          <p:cNvSpPr txBox="1">
            <a:spLocks noChangeArrowheads="1"/>
          </p:cNvSpPr>
          <p:nvPr/>
        </p:nvSpPr>
        <p:spPr bwMode="white">
          <a:xfrm>
            <a:off x="412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Cloud-Services-(Classic)</a:t>
            </a:r>
          </a:p>
        </p:txBody>
      </p:sp>
      <p:pic>
        <p:nvPicPr>
          <p:cNvPr id="47" name="Picture 47"/>
          <p:cNvPicPr>
            <a:picLocks noChangeAspect="1"/>
          </p:cNvPicPr>
          <p:nvPr/>
        </p:nvPicPr>
        <p:blipFill>
          <a:blip r:embed="rId46">
            <a:lum/>
            <a:extLst>
              <a:ext uri="{96DAC541-7B7A-43D3-8B79-37D633B846F1}">
                <asvg:svgBlip xmlns:asvg="http://schemas.microsoft.com/office/drawing/2016/SVG/main" r:embed="rId47"/>
              </a:ext>
            </a:extLst>
          </a:blip>
          <a:srcRect/>
          <a:stretch>
            <a:fillRect/>
          </a:stretch>
        </p:blipFill>
        <p:spPr bwMode="white">
          <a:xfrm>
            <a:off x="5715000" y="3175000"/>
            <a:ext cx="635000" cy="635000"/>
          </a:xfrm>
          <a:prstGeom prst="rect">
            <a:avLst/>
          </a:prstGeom>
          <a:ln>
            <a:headEnd type="none"/>
            <a:tailEnd type="none"/>
          </a:ln>
        </p:spPr>
      </p:pic>
      <p:sp>
        <p:nvSpPr>
          <p:cNvPr id="48" name="TextBox48"/>
          <p:cNvSpPr txBox="1">
            <a:spLocks noChangeArrowheads="1"/>
          </p:cNvSpPr>
          <p:nvPr/>
        </p:nvSpPr>
        <p:spPr bwMode="white">
          <a:xfrm>
            <a:off x="539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Batch-Accounts</a:t>
            </a:r>
          </a:p>
        </p:txBody>
      </p:sp>
      <p:pic>
        <p:nvPicPr>
          <p:cNvPr id="49" name="Picture 49"/>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6985000" y="3175000"/>
            <a:ext cx="635000" cy="635000"/>
          </a:xfrm>
          <a:prstGeom prst="rect">
            <a:avLst/>
          </a:prstGeom>
          <a:ln>
            <a:headEnd type="none"/>
            <a:tailEnd type="none"/>
          </a:ln>
        </p:spPr>
      </p:pic>
      <p:sp>
        <p:nvSpPr>
          <p:cNvPr id="50" name="TextBox50"/>
          <p:cNvSpPr txBox="1">
            <a:spLocks noChangeArrowheads="1"/>
          </p:cNvSpPr>
          <p:nvPr/>
        </p:nvSpPr>
        <p:spPr bwMode="white">
          <a:xfrm>
            <a:off x="666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Disks</a:t>
            </a:r>
          </a:p>
        </p:txBody>
      </p:sp>
      <p:pic>
        <p:nvPicPr>
          <p:cNvPr id="51" name="Picture 51"/>
          <p:cNvPicPr>
            <a:picLocks noChangeAspect="1"/>
          </p:cNvPicPr>
          <p:nvPr/>
        </p:nvPicPr>
        <p:blipFill>
          <a:blip r:embed="rId50">
            <a:lum/>
            <a:extLst>
              <a:ext uri="{96DAC541-7B7A-43D3-8B79-37D633B846F1}">
                <asvg:svgBlip xmlns:asvg="http://schemas.microsoft.com/office/drawing/2016/SVG/main" r:embed="rId51"/>
              </a:ext>
            </a:extLst>
          </a:blip>
          <a:srcRect/>
          <a:stretch>
            <a:fillRect/>
          </a:stretch>
        </p:blipFill>
        <p:spPr bwMode="white">
          <a:xfrm>
            <a:off x="8255000" y="3175000"/>
            <a:ext cx="635000" cy="635000"/>
          </a:xfrm>
          <a:prstGeom prst="rect">
            <a:avLst/>
          </a:prstGeom>
          <a:ln>
            <a:headEnd type="none"/>
            <a:tailEnd type="none"/>
          </a:ln>
        </p:spPr>
      </p:pic>
      <p:sp>
        <p:nvSpPr>
          <p:cNvPr id="52" name="TextBox52"/>
          <p:cNvSpPr txBox="1">
            <a:spLocks noChangeArrowheads="1"/>
          </p:cNvSpPr>
          <p:nvPr/>
        </p:nvSpPr>
        <p:spPr bwMode="white">
          <a:xfrm>
            <a:off x="793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Images</a:t>
            </a:r>
          </a:p>
        </p:txBody>
      </p:sp>
      <p:pic>
        <p:nvPicPr>
          <p:cNvPr id="53" name="Picture 53"/>
          <p:cNvPicPr>
            <a:picLocks noChangeAspect="1"/>
          </p:cNvPicPr>
          <p:nvPr/>
        </p:nvPicPr>
        <p:blipFill>
          <a:blip r:embed="rId52">
            <a:lum/>
            <a:extLst>
              <a:ext uri="{96DAC541-7B7A-43D3-8B79-37D633B846F1}">
                <asvg:svgBlip xmlns:asvg="http://schemas.microsoft.com/office/drawing/2016/SVG/main" r:embed="rId53"/>
              </a:ext>
            </a:extLst>
          </a:blip>
          <a:srcRect/>
          <a:stretch>
            <a:fillRect/>
          </a:stretch>
        </p:blipFill>
        <p:spPr bwMode="white">
          <a:xfrm>
            <a:off x="9525000" y="3175000"/>
            <a:ext cx="635000" cy="635000"/>
          </a:xfrm>
          <a:prstGeom prst="rect">
            <a:avLst/>
          </a:prstGeom>
          <a:ln>
            <a:headEnd type="none"/>
            <a:tailEnd type="none"/>
          </a:ln>
        </p:spPr>
      </p:pic>
      <p:sp>
        <p:nvSpPr>
          <p:cNvPr id="54" name="TextBox54"/>
          <p:cNvSpPr txBox="1">
            <a:spLocks noChangeArrowheads="1"/>
          </p:cNvSpPr>
          <p:nvPr/>
        </p:nvSpPr>
        <p:spPr bwMode="white">
          <a:xfrm>
            <a:off x="920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VM-Scale-Sets</a:t>
            </a:r>
          </a:p>
        </p:txBody>
      </p:sp>
      <p:pic>
        <p:nvPicPr>
          <p:cNvPr id="55" name="Picture 55"/>
          <p:cNvPicPr>
            <a:picLocks noChangeAspect="1"/>
          </p:cNvPicPr>
          <p:nvPr/>
        </p:nvPicPr>
        <p:blipFill>
          <a:blip r:embed="rId54">
            <a:lum/>
            <a:extLst>
              <a:ext uri="{96DAC541-7B7A-43D3-8B79-37D633B846F1}">
                <asvg:svgBlip xmlns:asvg="http://schemas.microsoft.com/office/drawing/2016/SVG/main" r:embed="rId55"/>
              </a:ext>
            </a:extLst>
          </a:blip>
          <a:srcRect/>
          <a:stretch>
            <a:fillRect/>
          </a:stretch>
        </p:blipFill>
        <p:spPr bwMode="white">
          <a:xfrm>
            <a:off x="10795000" y="3175000"/>
            <a:ext cx="635000" cy="635000"/>
          </a:xfrm>
          <a:prstGeom prst="rect">
            <a:avLst/>
          </a:prstGeom>
          <a:ln>
            <a:headEnd type="none"/>
            <a:tailEnd type="none"/>
          </a:ln>
        </p:spPr>
      </p:pic>
      <p:sp>
        <p:nvSpPr>
          <p:cNvPr id="56" name="TextBox56"/>
          <p:cNvSpPr txBox="1">
            <a:spLocks noChangeArrowheads="1"/>
          </p:cNvSpPr>
          <p:nvPr/>
        </p:nvSpPr>
        <p:spPr bwMode="white">
          <a:xfrm>
            <a:off x="10477500" y="393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App-Services</a:t>
            </a:r>
          </a:p>
        </p:txBody>
      </p:sp>
      <p:pic>
        <p:nvPicPr>
          <p:cNvPr id="57" name="Picture 57"/>
          <p:cNvPicPr>
            <a:picLocks noChangeAspect="1"/>
          </p:cNvPicPr>
          <p:nvPr/>
        </p:nvPicPr>
        <p:blipFill>
          <a:blip r:embed="rId56">
            <a:lum/>
            <a:extLst>
              <a:ext uri="{96DAC541-7B7A-43D3-8B79-37D633B846F1}">
                <asvg:svgBlip xmlns:asvg="http://schemas.microsoft.com/office/drawing/2016/SVG/main" r:embed="rId57"/>
              </a:ext>
            </a:extLst>
          </a:blip>
          <a:srcRect/>
          <a:stretch>
            <a:fillRect/>
          </a:stretch>
        </p:blipFill>
        <p:spPr bwMode="white">
          <a:xfrm>
            <a:off x="635000" y="4445000"/>
            <a:ext cx="635000" cy="635000"/>
          </a:xfrm>
          <a:prstGeom prst="rect">
            <a:avLst/>
          </a:prstGeom>
          <a:ln>
            <a:headEnd type="none"/>
            <a:tailEnd type="none"/>
          </a:ln>
        </p:spPr>
      </p:pic>
      <p:sp>
        <p:nvSpPr>
          <p:cNvPr id="58" name="TextBox58"/>
          <p:cNvSpPr txBox="1">
            <a:spLocks noChangeArrowheads="1"/>
          </p:cNvSpPr>
          <p:nvPr/>
        </p:nvSpPr>
        <p:spPr bwMode="white">
          <a:xfrm>
            <a:off x="31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Service-Fabric-Clusters</a:t>
            </a:r>
          </a:p>
        </p:txBody>
      </p:sp>
      <p:pic>
        <p:nvPicPr>
          <p:cNvPr id="59" name="Picture 59"/>
          <p:cNvPicPr>
            <a:picLocks noChangeAspect="1"/>
          </p:cNvPicPr>
          <p:nvPr/>
        </p:nvPicPr>
        <p:blipFill>
          <a:blip r:embed="rId58">
            <a:lum/>
            <a:extLst>
              <a:ext uri="{96DAC541-7B7A-43D3-8B79-37D633B846F1}">
                <asvg:svgBlip xmlns:asvg="http://schemas.microsoft.com/office/drawing/2016/SVG/main" r:embed="rId59"/>
              </a:ext>
            </a:extLst>
          </a:blip>
          <a:srcRect/>
          <a:stretch>
            <a:fillRect/>
          </a:stretch>
        </p:blipFill>
        <p:spPr bwMode="white">
          <a:xfrm>
            <a:off x="1905000" y="4445000"/>
            <a:ext cx="635000" cy="635000"/>
          </a:xfrm>
          <a:prstGeom prst="rect">
            <a:avLst/>
          </a:prstGeom>
          <a:ln>
            <a:headEnd type="none"/>
            <a:tailEnd type="none"/>
          </a:ln>
        </p:spPr>
      </p:pic>
      <p:sp>
        <p:nvSpPr>
          <p:cNvPr id="60" name="TextBox60"/>
          <p:cNvSpPr txBox="1">
            <a:spLocks noChangeArrowheads="1"/>
          </p:cNvSpPr>
          <p:nvPr/>
        </p:nvSpPr>
        <p:spPr bwMode="white">
          <a:xfrm>
            <a:off x="158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Image-Definitions</a:t>
            </a:r>
          </a:p>
        </p:txBody>
      </p:sp>
      <p:pic>
        <p:nvPicPr>
          <p:cNvPr id="61" name="Picture 61"/>
          <p:cNvPicPr>
            <a:picLocks noChangeAspect="1"/>
          </p:cNvPicPr>
          <p:nvPr/>
        </p:nvPicPr>
        <p:blipFill>
          <a:blip r:embed="rId60">
            <a:lum/>
            <a:extLst>
              <a:ext uri="{96DAC541-7B7A-43D3-8B79-37D633B846F1}">
                <asvg:svgBlip xmlns:asvg="http://schemas.microsoft.com/office/drawing/2016/SVG/main" r:embed="rId61"/>
              </a:ext>
            </a:extLst>
          </a:blip>
          <a:srcRect/>
          <a:stretch>
            <a:fillRect/>
          </a:stretch>
        </p:blipFill>
        <p:spPr bwMode="white">
          <a:xfrm>
            <a:off x="3175000" y="4445000"/>
            <a:ext cx="635000" cy="635000"/>
          </a:xfrm>
          <a:prstGeom prst="rect">
            <a:avLst/>
          </a:prstGeom>
          <a:ln>
            <a:headEnd type="none"/>
            <a:tailEnd type="none"/>
          </a:ln>
        </p:spPr>
      </p:pic>
      <p:sp>
        <p:nvSpPr>
          <p:cNvPr id="62" name="TextBox62"/>
          <p:cNvSpPr txBox="1">
            <a:spLocks noChangeArrowheads="1"/>
          </p:cNvSpPr>
          <p:nvPr/>
        </p:nvSpPr>
        <p:spPr bwMode="white">
          <a:xfrm>
            <a:off x="285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Image-Versions</a:t>
            </a:r>
          </a:p>
        </p:txBody>
      </p:sp>
      <p:pic>
        <p:nvPicPr>
          <p:cNvPr id="63" name="Picture 63"/>
          <p:cNvPicPr>
            <a:picLocks noChangeAspect="1"/>
          </p:cNvPicPr>
          <p:nvPr/>
        </p:nvPicPr>
        <p:blipFill>
          <a:blip r:embed="rId62">
            <a:lum/>
            <a:extLst>
              <a:ext uri="{96DAC541-7B7A-43D3-8B79-37D633B846F1}">
                <asvg:svgBlip xmlns:asvg="http://schemas.microsoft.com/office/drawing/2016/SVG/main" r:embed="rId63"/>
              </a:ext>
            </a:extLst>
          </a:blip>
          <a:srcRect/>
          <a:stretch>
            <a:fillRect/>
          </a:stretch>
        </p:blipFill>
        <p:spPr bwMode="white">
          <a:xfrm>
            <a:off x="4445000" y="4445000"/>
            <a:ext cx="635000" cy="635000"/>
          </a:xfrm>
          <a:prstGeom prst="rect">
            <a:avLst/>
          </a:prstGeom>
          <a:ln>
            <a:headEnd type="none"/>
            <a:tailEnd type="none"/>
          </a:ln>
        </p:spPr>
      </p:pic>
      <p:sp>
        <p:nvSpPr>
          <p:cNvPr id="64" name="TextBox64"/>
          <p:cNvSpPr txBox="1">
            <a:spLocks noChangeArrowheads="1"/>
          </p:cNvSpPr>
          <p:nvPr/>
        </p:nvSpPr>
        <p:spPr bwMode="white">
          <a:xfrm>
            <a:off x="412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Shared-Image-Galleries</a:t>
            </a:r>
          </a:p>
        </p:txBody>
      </p:sp>
      <p:pic>
        <p:nvPicPr>
          <p:cNvPr id="65" name="Picture 65"/>
          <p:cNvPicPr>
            <a:picLocks noChangeAspect="1"/>
          </p:cNvPicPr>
          <p:nvPr/>
        </p:nvPicPr>
        <p:blipFill>
          <a:blip r:embed="rId38">
            <a:lum/>
            <a:extLst>
              <a:ext uri="{96DAC541-7B7A-43D3-8B79-37D633B846F1}">
                <asvg:svgBlip xmlns:asvg="http://schemas.microsoft.com/office/drawing/2016/SVG/main" r:embed="rId39"/>
              </a:ext>
            </a:extLst>
          </a:blip>
          <a:srcRect/>
          <a:stretch>
            <a:fillRect/>
          </a:stretch>
        </p:blipFill>
        <p:spPr bwMode="white">
          <a:xfrm>
            <a:off x="5715000" y="4445000"/>
            <a:ext cx="635000" cy="635000"/>
          </a:xfrm>
          <a:prstGeom prst="rect">
            <a:avLst/>
          </a:prstGeom>
          <a:ln>
            <a:headEnd type="none"/>
            <a:tailEnd type="none"/>
          </a:ln>
        </p:spPr>
      </p:pic>
      <p:sp>
        <p:nvSpPr>
          <p:cNvPr id="66" name="TextBox66"/>
          <p:cNvSpPr txBox="1">
            <a:spLocks noChangeArrowheads="1"/>
          </p:cNvSpPr>
          <p:nvPr/>
        </p:nvSpPr>
        <p:spPr bwMode="white">
          <a:xfrm>
            <a:off x="539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VM-Images-(Classic)</a:t>
            </a:r>
          </a:p>
        </p:txBody>
      </p:sp>
      <p:pic>
        <p:nvPicPr>
          <p:cNvPr id="67" name="Picture 67"/>
          <p:cNvPicPr>
            <a:picLocks noChangeAspect="1"/>
          </p:cNvPicPr>
          <p:nvPr/>
        </p:nvPicPr>
        <p:blipFill>
          <a:blip r:embed="rId48">
            <a:lum/>
            <a:extLst>
              <a:ext uri="{96DAC541-7B7A-43D3-8B79-37D633B846F1}">
                <asvg:svgBlip xmlns:asvg="http://schemas.microsoft.com/office/drawing/2016/SVG/main" r:embed="rId49"/>
              </a:ext>
            </a:extLst>
          </a:blip>
          <a:srcRect/>
          <a:stretch>
            <a:fillRect/>
          </a:stretch>
        </p:blipFill>
        <p:spPr bwMode="white">
          <a:xfrm>
            <a:off x="6985000" y="4445000"/>
            <a:ext cx="635000" cy="635000"/>
          </a:xfrm>
          <a:prstGeom prst="rect">
            <a:avLst/>
          </a:prstGeom>
          <a:ln>
            <a:headEnd type="none"/>
            <a:tailEnd type="none"/>
          </a:ln>
        </p:spPr>
      </p:pic>
      <p:sp>
        <p:nvSpPr>
          <p:cNvPr id="68" name="TextBox68"/>
          <p:cNvSpPr txBox="1">
            <a:spLocks noChangeArrowheads="1"/>
          </p:cNvSpPr>
          <p:nvPr/>
        </p:nvSpPr>
        <p:spPr bwMode="white">
          <a:xfrm>
            <a:off x="666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Disks-(Classic)</a:t>
            </a:r>
          </a:p>
        </p:txBody>
      </p:sp>
      <p:pic>
        <p:nvPicPr>
          <p:cNvPr id="69" name="Picture 69"/>
          <p:cNvPicPr>
            <a:picLocks noChangeAspect="1"/>
          </p:cNvPicPr>
          <p:nvPr/>
        </p:nvPicPr>
        <p:blipFill>
          <a:blip r:embed="rId30">
            <a:lum/>
            <a:extLst>
              <a:ext uri="{96DAC541-7B7A-43D3-8B79-37D633B846F1}">
                <asvg:svgBlip xmlns:asvg="http://schemas.microsoft.com/office/drawing/2016/SVG/main" r:embed="rId31"/>
              </a:ext>
            </a:extLst>
          </a:blip>
          <a:srcRect/>
          <a:stretch>
            <a:fillRect/>
          </a:stretch>
        </p:blipFill>
        <p:spPr bwMode="white">
          <a:xfrm>
            <a:off x="8255000" y="4445000"/>
            <a:ext cx="635000" cy="635000"/>
          </a:xfrm>
          <a:prstGeom prst="rect">
            <a:avLst/>
          </a:prstGeom>
          <a:ln>
            <a:headEnd type="none"/>
            <a:tailEnd type="none"/>
          </a:ln>
        </p:spPr>
      </p:pic>
      <p:sp>
        <p:nvSpPr>
          <p:cNvPr id="70" name="TextBox70"/>
          <p:cNvSpPr txBox="1">
            <a:spLocks noChangeArrowheads="1"/>
          </p:cNvSpPr>
          <p:nvPr/>
        </p:nvSpPr>
        <p:spPr bwMode="white">
          <a:xfrm>
            <a:off x="793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Container-Services-(Deprecated)</a:t>
            </a:r>
          </a:p>
        </p:txBody>
      </p:sp>
      <p:pic>
        <p:nvPicPr>
          <p:cNvPr id="71" name="Picture 71"/>
          <p:cNvPicPr>
            <a:picLocks noChangeAspect="1"/>
          </p:cNvPicPr>
          <p:nvPr/>
        </p:nvPicPr>
        <p:blipFill>
          <a:blip r:embed="rId64">
            <a:lum/>
            <a:extLst>
              <a:ext uri="{96DAC541-7B7A-43D3-8B79-37D633B846F1}">
                <asvg:svgBlip xmlns:asvg="http://schemas.microsoft.com/office/drawing/2016/SVG/main" r:embed="rId65"/>
              </a:ext>
            </a:extLst>
          </a:blip>
          <a:srcRect/>
          <a:stretch>
            <a:fillRect/>
          </a:stretch>
        </p:blipFill>
        <p:spPr bwMode="white">
          <a:xfrm>
            <a:off x="9525000" y="4445000"/>
            <a:ext cx="635000" cy="635000"/>
          </a:xfrm>
          <a:prstGeom prst="rect">
            <a:avLst/>
          </a:prstGeom>
          <a:ln>
            <a:headEnd type="none"/>
            <a:tailEnd type="none"/>
          </a:ln>
        </p:spPr>
      </p:pic>
      <p:sp>
        <p:nvSpPr>
          <p:cNvPr id="72" name="TextBox72"/>
          <p:cNvSpPr txBox="1">
            <a:spLocks noChangeArrowheads="1"/>
          </p:cNvSpPr>
          <p:nvPr/>
        </p:nvSpPr>
        <p:spPr bwMode="white">
          <a:xfrm>
            <a:off x="920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Container-Instances</a:t>
            </a:r>
          </a:p>
        </p:txBody>
      </p:sp>
      <p:pic>
        <p:nvPicPr>
          <p:cNvPr id="73" name="Picture 73"/>
          <p:cNvPicPr>
            <a:picLocks noChangeAspect="1"/>
          </p:cNvPicPr>
          <p:nvPr/>
        </p:nvPicPr>
        <p:blipFill>
          <a:blip r:embed="rId66">
            <a:lum/>
            <a:extLst>
              <a:ext uri="{96DAC541-7B7A-43D3-8B79-37D633B846F1}">
                <asvg:svgBlip xmlns:asvg="http://schemas.microsoft.com/office/drawing/2016/SVG/main" r:embed="rId67"/>
              </a:ext>
            </a:extLst>
          </a:blip>
          <a:srcRect/>
          <a:stretch>
            <a:fillRect/>
          </a:stretch>
        </p:blipFill>
        <p:spPr bwMode="white">
          <a:xfrm>
            <a:off x="10795000" y="4445000"/>
            <a:ext cx="635000" cy="635000"/>
          </a:xfrm>
          <a:prstGeom prst="rect">
            <a:avLst/>
          </a:prstGeom>
          <a:ln>
            <a:headEnd type="none"/>
            <a:tailEnd type="none"/>
          </a:ln>
        </p:spPr>
      </p:pic>
      <p:sp>
        <p:nvSpPr>
          <p:cNvPr id="74" name="TextBox74"/>
          <p:cNvSpPr txBox="1">
            <a:spLocks noChangeArrowheads="1"/>
          </p:cNvSpPr>
          <p:nvPr/>
        </p:nvSpPr>
        <p:spPr bwMode="white">
          <a:xfrm>
            <a:off x="10477500" y="520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Host-Groups</a:t>
            </a:r>
          </a:p>
        </p:txBody>
      </p:sp>
      <p:pic>
        <p:nvPicPr>
          <p:cNvPr id="75" name="Picture 75"/>
          <p:cNvPicPr>
            <a:picLocks noChangeAspect="1"/>
          </p:cNvPicPr>
          <p:nvPr/>
        </p:nvPicPr>
        <p:blipFill>
          <a:blip r:embed="rId68">
            <a:lum/>
            <a:extLst>
              <a:ext uri="{96DAC541-7B7A-43D3-8B79-37D633B846F1}">
                <asvg:svgBlip xmlns:asvg="http://schemas.microsoft.com/office/drawing/2016/SVG/main" r:embed="rId69"/>
              </a:ext>
            </a:extLst>
          </a:blip>
          <a:srcRect/>
          <a:stretch>
            <a:fillRect/>
          </a:stretch>
        </p:blipFill>
        <p:spPr bwMode="white">
          <a:xfrm>
            <a:off x="635000" y="5715000"/>
            <a:ext cx="635000" cy="635000"/>
          </a:xfrm>
          <a:prstGeom prst="rect">
            <a:avLst/>
          </a:prstGeom>
          <a:ln>
            <a:headEnd type="none"/>
            <a:tailEnd type="none"/>
          </a:ln>
        </p:spPr>
      </p:pic>
      <p:sp>
        <p:nvSpPr>
          <p:cNvPr id="76" name="TextBox76"/>
          <p:cNvSpPr txBox="1">
            <a:spLocks noChangeArrowheads="1"/>
          </p:cNvSpPr>
          <p:nvPr/>
        </p:nvSpPr>
        <p:spPr bwMode="white">
          <a:xfrm>
            <a:off x="31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Hosts</a:t>
            </a:r>
          </a:p>
        </p:txBody>
      </p:sp>
      <p:pic>
        <p:nvPicPr>
          <p:cNvPr id="77" name="Picture 77"/>
          <p:cNvPicPr>
            <a:picLocks noChangeAspect="1"/>
          </p:cNvPicPr>
          <p:nvPr/>
        </p:nvPicPr>
        <p:blipFill>
          <a:blip r:embed="rId70">
            <a:lum/>
            <a:extLst>
              <a:ext uri="{96DAC541-7B7A-43D3-8B79-37D633B846F1}">
                <asvg:svgBlip xmlns:asvg="http://schemas.microsoft.com/office/drawing/2016/SVG/main" r:embed="rId71"/>
              </a:ext>
            </a:extLst>
          </a:blip>
          <a:srcRect/>
          <a:stretch>
            <a:fillRect/>
          </a:stretch>
        </p:blipFill>
        <p:spPr bwMode="white">
          <a:xfrm>
            <a:off x="1905000" y="5715000"/>
            <a:ext cx="635000" cy="635000"/>
          </a:xfrm>
          <a:prstGeom prst="rect">
            <a:avLst/>
          </a:prstGeom>
          <a:ln>
            <a:headEnd type="none"/>
            <a:tailEnd type="none"/>
          </a:ln>
        </p:spPr>
      </p:pic>
      <p:sp>
        <p:nvSpPr>
          <p:cNvPr id="78" name="TextBox78"/>
          <p:cNvSpPr txBox="1">
            <a:spLocks noChangeArrowheads="1"/>
          </p:cNvSpPr>
          <p:nvPr/>
        </p:nvSpPr>
        <p:spPr bwMode="white">
          <a:xfrm>
            <a:off x="1587500" y="6477000"/>
            <a:ext cx="1270000" cy="190500"/>
          </a:xfrm>
          <a:prstGeom prst="rect">
            <a:avLst/>
          </a:prstGeom>
          <a:ln>
            <a:headEnd type="none"/>
            <a:tailEnd type="none"/>
          </a:ln>
        </p:spPr>
        <p:txBody>
          <a:bodyPr wrap="square">
            <a:spAutoFit/>
          </a:bodyPr>
          <a:lstStyle/>
          <a:p>
            <a:pPr algn="ctr" defTabSz="914400"/>
            <a:r>
              <a:rPr sz="800" dirty="0">
                <a:latin typeface="Roboto"/>
                <a:ea typeface="Roboto"/>
                <a:cs typeface="Roboto"/>
              </a:rPr>
              <a:t>Azure-Spring-Apps</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a:gradFill>
      </a:fillStyleLst>
      <a:lnStyleLst>
        <a:ln w="6350" cap="flat">
          <a:solidFill>
            <a:schemeClr val="phClr"/>
          </a:solidFill>
          <a:prstDash val="solid"/>
          <a:miter/>
          <a:headEnd type="none"/>
          <a:tailEnd type="none"/>
        </a:ln>
        <a:ln w="12700" cap="flat">
          <a:solidFill>
            <a:schemeClr val="phClr"/>
          </a:solidFill>
          <a:prstDash val="solid"/>
          <a:miter/>
          <a:headEnd type="none"/>
          <a:tailEnd type="none"/>
        </a:ln>
        <a:ln w="19050" cap="flat">
          <a:solidFill>
            <a:schemeClr val="phClr"/>
          </a:solidFill>
          <a:prstDash val="solid"/>
          <a:miter/>
          <a:headEnd type="none"/>
          <a:tailEnd type="none"/>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Pages>0</Pages>
  <Words>1353</Words>
  <Characters>0</Characters>
  <Application>Microsoft Office PowerPoint</Application>
  <PresentationFormat>Widescreen</PresentationFormat>
  <Lines>0</Lines>
  <Paragraphs>812</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Michael Kortas</cp:lastModifiedBy>
  <cp:revision>3</cp:revision>
  <dcterms:modified xsi:type="dcterms:W3CDTF">2024-08-04T12:10:30Z</dcterms:modified>
</cp:coreProperties>
</file>